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6"/>
  </p:notesMasterIdLst>
  <p:sldIdLst>
    <p:sldId id="270" r:id="rId2"/>
    <p:sldId id="271" r:id="rId3"/>
    <p:sldId id="258" r:id="rId4"/>
    <p:sldId id="259" r:id="rId5"/>
    <p:sldId id="260" r:id="rId6"/>
    <p:sldId id="261" r:id="rId7"/>
    <p:sldId id="266" r:id="rId8"/>
    <p:sldId id="262" r:id="rId9"/>
    <p:sldId id="267" r:id="rId10"/>
    <p:sldId id="264" r:id="rId11"/>
    <p:sldId id="268" r:id="rId12"/>
    <p:sldId id="265" r:id="rId13"/>
    <p:sldId id="269" r:id="rId14"/>
    <p:sldId id="27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198043-4838-4E25-BD71-FB1853DCFDEB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EEEE9-61E7-49CB-B26B-30B8901AF75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6EEEE9-61E7-49CB-B26B-30B8901AF75C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AEDF7B6-914A-416B-A2D4-58C662FE15A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62F15F94-19CA-41BE-9BD0-F93F3C128D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EDF7B6-914A-416B-A2D4-58C662FE15A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F15F94-19CA-41BE-9BD0-F93F3C128D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AEDF7B6-914A-416B-A2D4-58C662FE15A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62F15F94-19CA-41BE-9BD0-F93F3C128D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EDF7B6-914A-416B-A2D4-58C662FE15A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62F15F94-19CA-41BE-9BD0-F93F3C128D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EDF7B6-914A-416B-A2D4-58C662FE15A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62F15F94-19CA-41BE-9BD0-F93F3C128D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EDF7B6-914A-416B-A2D4-58C662FE15A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F15F94-19CA-41BE-9BD0-F93F3C128D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EDF7B6-914A-416B-A2D4-58C662FE15A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F15F94-19CA-41BE-9BD0-F93F3C128D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AEDF7B6-914A-416B-A2D4-58C662FE15A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62F15F94-19CA-41BE-9BD0-F93F3C128D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AEDF7B6-914A-416B-A2D4-58C662FE15A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62F15F94-19CA-41BE-9BD0-F93F3C128D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EDF7B6-914A-416B-A2D4-58C662FE15A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F15F94-19CA-41BE-9BD0-F93F3C128D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EDF7B6-914A-416B-A2D4-58C662FE15A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F15F94-19CA-41BE-9BD0-F93F3C128D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AEDF7B6-914A-416B-A2D4-58C662FE15A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62F15F94-19CA-41BE-9BD0-F93F3C128D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pr%C3%A1va_Pra%C5%BEsk%C3%A9ho_hradu" TargetMode="External"/><Relationship Id="rId2" Type="http://schemas.openxmlformats.org/officeDocument/2006/relationships/hyperlink" Target="http://www.veronica.cz/hodinazeme/aktuality/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Austr%C3%A1lie" TargetMode="External"/><Relationship Id="rId2" Type="http://schemas.openxmlformats.org/officeDocument/2006/relationships/hyperlink" Target="http://cs.wikipedia.org/wiki/2007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gi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veronica.cz/hodinazeme/udelejte-neco-navic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imgres?q=hodina+zemi&amp;start=288&amp;hl=cs&amp;biw=1280&amp;bih=772&amp;tbm=isch&amp;tbnid=KrzZDhklMn7Z6M:&amp;imgrefurl=http://zpravy.idnes.cz/v-sobotu-se-cesko-zahali-do-tmy-stovka-mest-se-prida-k-hodine-zeme-phf-/domaci.aspx%3Fc%3DA110325_122321_domaci_taj&amp;docid=8tUDtdGHvJmdfM&amp;imgurl=http://i.idnes.cz/11/033/sp5/JB3a053a_002.jpg&amp;w=172&amp;h=129&amp;ei=MxwmUcufFo_R4QSn8IC4Cw&amp;zoom=1&amp;iact=rc&amp;dur=328&amp;sig=108106050680112309301&amp;page=10&amp;tbnh=103&amp;tbnw=133&amp;ndsp=39&amp;ved=1t:429,i:64&amp;tx=102&amp;ty=68" TargetMode="External"/><Relationship Id="rId3" Type="http://schemas.openxmlformats.org/officeDocument/2006/relationships/hyperlink" Target="http://www.google.cz/search?hl=cs&amp;site=imghp&amp;tbm=isch&amp;source=hp&amp;biw=1280&amp;bih=772&amp;q=zem%C4%9Bkoule&amp;oq=zem%C4%9Bkoule&amp;gs_l=img.3..0l10.1718.5750.0.9750.9.5.0.4.4.0.141.563.2j3.5.0...0.0...1ac.1.4.img.suaGd8do4A4" TargetMode="External"/><Relationship Id="rId7" Type="http://schemas.openxmlformats.org/officeDocument/2006/relationships/hyperlink" Target="http://www.google.cz/imgres?q=hodina+zemi&amp;start=288&amp;hl=cs&amp;biw=1280&amp;bih=772&amp;tbm=isch&amp;tbnid=UE9BWCO2hwy0rM:&amp;imgrefurl=http://www.veronica.cz/%3Fid%3D450&amp;docid=uV_a5N0zjVYy3M&amp;imgurl=http://www.veronica.cz/veronica.cz/foto/ekomapa/743/n_0258.jpg&amp;w=150&amp;h=199&amp;ei=cRomUZqoJq_34QTY14GQAg&amp;zoom=1&amp;iact=hc&amp;vpx=615&amp;vpy=266&amp;dur=8078&amp;hovh=159&amp;hovw=120&amp;tx=76&amp;ty=119&amp;sig=108106050680112309301&amp;page=10&amp;tbnh=148&amp;tbnw=109&amp;ndsp=39&amp;ved=1t:429,i:73" TargetMode="External"/><Relationship Id="rId2" Type="http://schemas.openxmlformats.org/officeDocument/2006/relationships/hyperlink" Target="http://www.google.cz/imgres?q=zem%C4%9Bkoule&amp;hl=cs&amp;biw=1280&amp;bih=772&amp;tbm=isch&amp;tbnid=9PKwq0WcXaZdYM:&amp;imgrefurl=http://technet.idnes.cz/vedci-objevili-nejvzdalenejsi-vodu-ve-vesmiru-fqo-/tec_vesmir.aspx%3Fc%3DA090423_184227_tec_vesmir_kuz&amp;docid=fqgm5fa1aNvHIM&amp;imgurl=http://i.idnes.cz/09/021/gal/NYV28f2f3_eeaarrtthh.jpg&amp;w=460&amp;h=347&amp;ei=rhUmUbquK4eThgfJhYH4CQ&amp;zoom=1&amp;iact=hc&amp;vpx=284&amp;vpy=318&amp;dur=14844&amp;hovh=195&amp;hovw=259&amp;tx=136&amp;ty=112&amp;sig=108106050680112309301&amp;page=1&amp;tbnh=148&amp;tbnw=184&amp;start=0&amp;ndsp=26&amp;ved=1t:429,i:146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webnoviny.sk/svet/v-sobotu-sa-zem-na-hodinu-ponori-do-tmy/483767-clanok.html" TargetMode="External"/><Relationship Id="rId5" Type="http://schemas.openxmlformats.org/officeDocument/2006/relationships/hyperlink" Target="http://www.google.cz/imgres?q=hodina+zemi&amp;hl=cs&amp;biw=1280&amp;bih=772&amp;tbm=isch&amp;tbnid=gw7FI9FyMZ6nwM:&amp;imgrefurl=http://cs-cz.facebook.com/events/350073068363279/&amp;docid=hVcMz7kGxy72sM&amp;itg=1&amp;imgurl=http://external.ak.fbcdn.net/safe_image.php%253Fd%253DAQC7w9u9l0EHTx9p%2526url%253Dhttp%25253A%25252F%25252Fi2.ytimg.com%25252Fvi%25252FIMpOqJQPLCI%25252Fhqdefault.jpg%2526jq%253D100&amp;w=480&amp;h=360&amp;ei=zxgmUZbKIY6QhQfP7YDYCw&amp;zoom=1&amp;iact=rc&amp;dur=312&amp;sig=108106050680112309301&amp;page=3&amp;tbnh=128&amp;tbnw=169&amp;start=59&amp;ndsp=30&amp;ved=1t:429,i:286&amp;tx=87&amp;ty=83" TargetMode="External"/><Relationship Id="rId10" Type="http://schemas.openxmlformats.org/officeDocument/2006/relationships/hyperlink" Target="http://www.veronica.cz/hodinazeme/veronika" TargetMode="External"/><Relationship Id="rId4" Type="http://schemas.openxmlformats.org/officeDocument/2006/relationships/hyperlink" Target="http://www.google.cz/imgres?q=hodina+pro+zemi&amp;um=1&amp;hl=cs&amp;sa=N&amp;rlz=1R2SKPT_csCZ415&amp;biw=1280&amp;bih=772&amp;tbm=isch&amp;tbnid=iBHYtbAAsvdTUM:&amp;imgrefurl=http://zlinsky.denik.cz/zpravy_region/hodina-zeme-najde-podporu-i-ve-zlinskem-kraji.html&amp;docid=OrYzmosfDjONAM&amp;imgurl=http://g.denik.cz/1/af/hodina5_zeme_denik-380.jpg&amp;w=380&amp;h=276&amp;ei=1RcmUeS7AY2whAelcg&amp;zoom=1&amp;iact=hc&amp;vpx=2&amp;vpy=434&amp;dur=2000&amp;hovh=191&amp;hovw=264&amp;tx=138&amp;ty=140&amp;sig=108106050680112309301&amp;page=1&amp;tbnh=133&amp;tbnw=200&amp;start=0&amp;ndsp=27&amp;ved=1t:429,i:124" TargetMode="External"/><Relationship Id="rId9" Type="http://schemas.openxmlformats.org/officeDocument/2006/relationships/hyperlink" Target="http://www.google.cz/imgres?q=hodina+zemi&amp;hl=cs&amp;biw=1280&amp;bih=772&amp;tbm=isch&amp;tbnid=kyxkDpgksIfegM:&amp;imgrefurl=http://www.munimedia.cz/prispevek/zhasnete-svetlo-a-chrante-planetu-radi-kampan-1082/&amp;docid=-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332657"/>
            <a:ext cx="5472608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971600" y="1484784"/>
          <a:ext cx="6912768" cy="4949171"/>
        </p:xfrm>
        <a:graphic>
          <a:graphicData uri="http://schemas.openxmlformats.org/drawingml/2006/table">
            <a:tbl>
              <a:tblPr/>
              <a:tblGrid>
                <a:gridCol w="1782971"/>
                <a:gridCol w="5129797"/>
              </a:tblGrid>
              <a:tr h="4215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omic Sans MS" pitchFamily="66" charset="0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 dirty="0">
                        <a:latin typeface="Comic Sans MS" pitchFamily="66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omic Sans MS" pitchFamily="66" charset="0"/>
                          <a:ea typeface="Calibri"/>
                          <a:cs typeface="Times New Roman"/>
                        </a:rPr>
                        <a:t>Základní škola praktická Rožnov pod Radhoštěm</a:t>
                      </a:r>
                      <a:endParaRPr lang="cs-CZ" sz="1100" dirty="0">
                        <a:latin typeface="Comic Sans MS" pitchFamily="66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15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omic Sans MS" pitchFamily="66" charset="0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latin typeface="Comic Sans MS" pitchFamily="66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omic Sans MS" pitchFamily="66" charset="0"/>
                          <a:ea typeface="Calibri"/>
                          <a:cs typeface="Times New Roman"/>
                        </a:rPr>
                        <a:t>CZ. 1. 07/1. 4.00/21.3751</a:t>
                      </a:r>
                      <a:endParaRPr lang="cs-CZ" sz="1100" dirty="0">
                        <a:latin typeface="Comic Sans MS" pitchFamily="66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15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 pitchFamily="66" charset="0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1100">
                        <a:latin typeface="Comic Sans MS" pitchFamily="66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omic Sans MS" pitchFamily="66" charset="0"/>
                          <a:ea typeface="Calibri"/>
                          <a:cs typeface="Times New Roman"/>
                        </a:rPr>
                        <a:t>VY_32_INOVACE_201</a:t>
                      </a:r>
                      <a:endParaRPr lang="cs-CZ" sz="1100" dirty="0">
                        <a:latin typeface="Comic Sans MS" pitchFamily="66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15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 pitchFamily="66" charset="0"/>
                          <a:ea typeface="Calibri"/>
                          <a:cs typeface="Times New Roman"/>
                        </a:rPr>
                        <a:t>Autor</a:t>
                      </a:r>
                      <a:endParaRPr lang="cs-CZ" sz="1100">
                        <a:latin typeface="Comic Sans MS" pitchFamily="66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omic Sans MS" pitchFamily="66" charset="0"/>
                          <a:ea typeface="Calibri"/>
                          <a:cs typeface="Times New Roman"/>
                        </a:rPr>
                        <a:t>Bronislava</a:t>
                      </a:r>
                      <a:r>
                        <a:rPr lang="cs-CZ" sz="1600" baseline="0" dirty="0" smtClean="0">
                          <a:latin typeface="Comic Sans MS" pitchFamily="66" charset="0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latin typeface="Comic Sans MS" pitchFamily="66" charset="0"/>
                          <a:ea typeface="Calibri"/>
                          <a:cs typeface="Times New Roman"/>
                        </a:rPr>
                        <a:t>Pleváková</a:t>
                      </a:r>
                      <a:endParaRPr lang="cs-CZ" sz="1600" dirty="0">
                        <a:latin typeface="Comic Sans MS" pitchFamily="66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21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 pitchFamily="66" charset="0"/>
                          <a:ea typeface="Calibri"/>
                          <a:cs typeface="Times New Roman"/>
                        </a:rPr>
                        <a:t>Název</a:t>
                      </a:r>
                      <a:endParaRPr lang="cs-CZ" sz="1100">
                        <a:latin typeface="Comic Sans MS" pitchFamily="66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omic Sans MS" pitchFamily="66" charset="0"/>
                          <a:ea typeface="Calibri"/>
                          <a:cs typeface="Times New Roman"/>
                        </a:rPr>
                        <a:t>Hodina</a:t>
                      </a:r>
                      <a:r>
                        <a:rPr lang="cs-CZ" sz="1600" baseline="0" dirty="0" smtClean="0">
                          <a:latin typeface="Comic Sans MS" pitchFamily="66" charset="0"/>
                          <a:ea typeface="Calibri"/>
                          <a:cs typeface="Times New Roman"/>
                        </a:rPr>
                        <a:t> Zemi</a:t>
                      </a:r>
                      <a:endParaRPr lang="cs-CZ" sz="1600" dirty="0">
                        <a:latin typeface="Comic Sans MS" pitchFamily="66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15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 pitchFamily="66" charset="0"/>
                          <a:ea typeface="Calibri"/>
                          <a:cs typeface="Times New Roman"/>
                        </a:rPr>
                        <a:t>Datum (období)</a:t>
                      </a:r>
                      <a:endParaRPr lang="cs-CZ" sz="1100">
                        <a:latin typeface="Comic Sans MS" pitchFamily="66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omic Sans MS" pitchFamily="66" charset="0"/>
                          <a:ea typeface="Calibri"/>
                          <a:cs typeface="Times New Roman"/>
                        </a:rPr>
                        <a:t>Únor </a:t>
                      </a:r>
                      <a:r>
                        <a:rPr lang="cs-CZ" sz="1600" dirty="0" smtClean="0">
                          <a:latin typeface="Comic Sans MS" pitchFamily="66" charset="0"/>
                          <a:ea typeface="Calibri"/>
                          <a:cs typeface="Times New Roman"/>
                        </a:rPr>
                        <a:t>2013</a:t>
                      </a:r>
                      <a:endParaRPr lang="cs-CZ" sz="1600" dirty="0">
                        <a:latin typeface="Comic Sans MS" pitchFamily="66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15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 pitchFamily="66" charset="0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>
                        <a:latin typeface="Comic Sans MS" pitchFamily="66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omic Sans MS" pitchFamily="66" charset="0"/>
                          <a:ea typeface="Calibri"/>
                          <a:cs typeface="Times New Roman"/>
                        </a:rPr>
                        <a:t>5. </a:t>
                      </a:r>
                      <a:r>
                        <a:rPr lang="cs-CZ" sz="1600" dirty="0" smtClean="0">
                          <a:latin typeface="Comic Sans MS" pitchFamily="66" charset="0"/>
                          <a:ea typeface="Calibri"/>
                          <a:cs typeface="Times New Roman"/>
                        </a:rPr>
                        <a:t>Ročník ZŠ</a:t>
                      </a:r>
                      <a:r>
                        <a:rPr lang="cs-CZ" sz="1600" baseline="0" dirty="0" smtClean="0">
                          <a:latin typeface="Comic Sans MS" pitchFamily="66" charset="0"/>
                          <a:ea typeface="Calibri"/>
                          <a:cs typeface="Times New Roman"/>
                        </a:rPr>
                        <a:t> praktická, lehké mentální postižení</a:t>
                      </a:r>
                      <a:endParaRPr lang="cs-CZ" sz="1600" dirty="0">
                        <a:latin typeface="Comic Sans MS" pitchFamily="66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37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omic Sans MS" pitchFamily="66" charset="0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100" dirty="0">
                        <a:latin typeface="Comic Sans MS" pitchFamily="66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omic Sans MS" pitchFamily="66" charset="0"/>
                          <a:ea typeface="Calibri"/>
                          <a:cs typeface="Times New Roman"/>
                        </a:rPr>
                        <a:t>Člověk a příroda_Přírodopis</a:t>
                      </a:r>
                      <a:endParaRPr lang="cs-CZ" sz="1600" dirty="0">
                        <a:latin typeface="Comic Sans MS" pitchFamily="66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341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 pitchFamily="66" charset="0"/>
                          <a:ea typeface="Calibri"/>
                          <a:cs typeface="Times New Roman"/>
                        </a:rPr>
                        <a:t>Anotace</a:t>
                      </a:r>
                      <a:endParaRPr lang="cs-CZ" sz="1100">
                        <a:latin typeface="Comic Sans MS" pitchFamily="66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600" kern="1200" dirty="0" smtClean="0">
                          <a:solidFill>
                            <a:schemeClr val="tx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Výukový materiál určený pro žáky</a:t>
                      </a:r>
                      <a:br>
                        <a:rPr kumimoji="0" lang="cs-CZ" sz="1600" kern="1200" dirty="0" smtClean="0">
                          <a:solidFill>
                            <a:schemeClr val="tx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</a:br>
                      <a:r>
                        <a:rPr kumimoji="0" lang="cs-CZ" sz="1600" kern="1200" dirty="0" smtClean="0">
                          <a:solidFill>
                            <a:schemeClr val="tx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5. </a:t>
                      </a:r>
                      <a:r>
                        <a:rPr kumimoji="0" lang="cs-CZ" sz="1600" kern="1200" dirty="0" smtClean="0">
                          <a:solidFill>
                            <a:schemeClr val="tx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ročníku ZŠ praktické k </a:t>
                      </a:r>
                      <a:r>
                        <a:rPr kumimoji="0" lang="cs-CZ" sz="1600" kern="1200" dirty="0" smtClean="0">
                          <a:solidFill>
                            <a:schemeClr val="tx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seznámení</a:t>
                      </a:r>
                      <a:r>
                        <a:rPr kumimoji="0" lang="cs-CZ" sz="1600" kern="1200" baseline="0" dirty="0" smtClean="0">
                          <a:solidFill>
                            <a:schemeClr val="tx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600" kern="1200" baseline="0" smtClean="0">
                          <a:solidFill>
                            <a:schemeClr val="tx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s problematikou </a:t>
                      </a:r>
                      <a:r>
                        <a:rPr kumimoji="0" lang="cs-CZ" sz="1600" kern="1200" baseline="0" dirty="0" smtClean="0">
                          <a:solidFill>
                            <a:schemeClr val="tx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ochrany životního prostředí</a:t>
                      </a:r>
                      <a:r>
                        <a:rPr kumimoji="0" lang="cs-CZ" sz="1600" kern="1200" dirty="0" smtClean="0">
                          <a:solidFill>
                            <a:schemeClr val="tx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. </a:t>
                      </a:r>
                      <a:r>
                        <a:rPr kumimoji="0" lang="cs-CZ" sz="1600" kern="1200" dirty="0" smtClean="0">
                          <a:solidFill>
                            <a:schemeClr val="tx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Materiál</a:t>
                      </a:r>
                      <a:br>
                        <a:rPr kumimoji="0" lang="cs-CZ" sz="1600" kern="1200" dirty="0" smtClean="0">
                          <a:solidFill>
                            <a:schemeClr val="tx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</a:br>
                      <a:r>
                        <a:rPr kumimoji="0" lang="cs-CZ" sz="1600" kern="1200" dirty="0" smtClean="0">
                          <a:solidFill>
                            <a:schemeClr val="tx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je možno použít </a:t>
                      </a:r>
                      <a:r>
                        <a:rPr kumimoji="0" lang="cs-CZ" sz="1600" kern="1200" dirty="0" smtClean="0">
                          <a:solidFill>
                            <a:schemeClr val="tx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pro</a:t>
                      </a:r>
                      <a:r>
                        <a:rPr kumimoji="0" lang="cs-CZ" sz="1600" kern="1200" baseline="0" dirty="0" smtClean="0">
                          <a:solidFill>
                            <a:schemeClr val="tx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výuku na interaktivní tabuli</a:t>
                      </a:r>
                      <a:r>
                        <a:rPr kumimoji="0" lang="cs-CZ" sz="1600" kern="1200" dirty="0" smtClean="0">
                          <a:solidFill>
                            <a:schemeClr val="tx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.</a:t>
                      </a:r>
                      <a:endParaRPr lang="cs-CZ" sz="1600" dirty="0">
                        <a:latin typeface="Comic Sans MS" pitchFamily="66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Hodina Zemi </a:t>
            </a:r>
            <a:endParaRPr lang="cs-CZ" dirty="0"/>
          </a:p>
        </p:txBody>
      </p:sp>
      <p:pic>
        <p:nvPicPr>
          <p:cNvPr id="6" name="Zástupný symbol pro obsah 5" descr="untitled.bmp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47664" y="1643886"/>
            <a:ext cx="5688632" cy="4260983"/>
          </a:xfrm>
        </p:spPr>
      </p:pic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type="subTitle" idx="4294967295"/>
          </p:nvPr>
        </p:nvSpPr>
        <p:spPr>
          <a:xfrm>
            <a:off x="827584" y="908720"/>
            <a:ext cx="7559675" cy="5040313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sz="5500" b="1" dirty="0" smtClean="0"/>
              <a:t> </a:t>
            </a:r>
          </a:p>
          <a:p>
            <a:pPr>
              <a:buNone/>
            </a:pPr>
            <a:r>
              <a:rPr lang="cs-CZ" sz="7400" b="1" dirty="0" smtClean="0">
                <a:solidFill>
                  <a:schemeClr val="tx1"/>
                </a:solidFill>
              </a:rPr>
              <a:t>     </a:t>
            </a:r>
            <a:r>
              <a:rPr lang="cs-CZ" sz="7400" dirty="0" smtClean="0">
                <a:solidFill>
                  <a:schemeClr val="tx1"/>
                </a:solidFill>
              </a:rPr>
              <a:t> </a:t>
            </a:r>
            <a:r>
              <a:rPr lang="cs-CZ" sz="9600" b="1" dirty="0" smtClean="0"/>
              <a:t>Hodina pro Zemi </a:t>
            </a:r>
            <a:r>
              <a:rPr lang="cs-CZ" sz="9600" dirty="0" smtClean="0"/>
              <a:t>je každoroční mezinárodní akce</a:t>
            </a:r>
            <a:r>
              <a:rPr lang="cs-CZ" sz="9600" dirty="0" smtClean="0">
                <a:solidFill>
                  <a:schemeClr val="tx1"/>
                </a:solidFill>
              </a:rPr>
              <a:t>, která se pořádá vždy poslední sobotu v březnu.</a:t>
            </a:r>
          </a:p>
          <a:p>
            <a:pPr>
              <a:buNone/>
            </a:pPr>
            <a:r>
              <a:rPr lang="cs-CZ" sz="9600" dirty="0" smtClean="0">
                <a:solidFill>
                  <a:schemeClr val="tx1"/>
                </a:solidFill>
              </a:rPr>
              <a:t>     Při ní domácnosti, podniky, školy i veřejné instituce, školy a zejména významné kulturní památky vypnou své osvětlení a elektrické spotřebiče po dobu jedné hodiny.</a:t>
            </a:r>
            <a:endParaRPr lang="cs-CZ" sz="9600" b="1" dirty="0" smtClean="0">
              <a:solidFill>
                <a:schemeClr val="tx1"/>
              </a:solidFill>
              <a:hlinkClick r:id="rId2"/>
            </a:endParaRPr>
          </a:p>
          <a:p>
            <a:pPr>
              <a:buNone/>
            </a:pPr>
            <a:r>
              <a:rPr lang="cs-CZ" sz="9600" b="1" dirty="0" smtClean="0">
                <a:solidFill>
                  <a:schemeClr val="tx1"/>
                </a:solidFill>
              </a:rPr>
              <a:t>     Hodina Země 2013 </a:t>
            </a:r>
          </a:p>
          <a:p>
            <a:pPr>
              <a:buNone/>
            </a:pPr>
            <a:r>
              <a:rPr lang="cs-CZ" sz="9600" dirty="0" smtClean="0">
                <a:solidFill>
                  <a:schemeClr val="tx1"/>
                </a:solidFill>
              </a:rPr>
              <a:t>     je největší celosvětový akce současnosti. Vznikla z naděje, že můžeme zlepšit svět, ve kterém žijeme. Je globální demonstrací a snahou lidí po celém světě o šetrnější přístup k životnímu prostředí. </a:t>
            </a:r>
          </a:p>
          <a:p>
            <a:pPr>
              <a:buNone/>
            </a:pPr>
            <a:r>
              <a:rPr lang="cs-CZ" sz="9600" dirty="0" smtClean="0">
                <a:solidFill>
                  <a:schemeClr val="tx1"/>
                </a:solidFill>
              </a:rPr>
              <a:t>     V roce 2012 se k akci přidala např. i </a:t>
            </a:r>
            <a:r>
              <a:rPr lang="cs-CZ" sz="9600" dirty="0" smtClean="0">
                <a:solidFill>
                  <a:srgbClr val="FF0000"/>
                </a:solidFill>
                <a:hlinkClick r:id="rId3" tooltip="Správa Pražského hradu"/>
              </a:rPr>
              <a:t>Správa Pražského hradu</a:t>
            </a:r>
            <a:r>
              <a:rPr lang="cs-CZ" sz="9600" dirty="0">
                <a:solidFill>
                  <a:srgbClr val="FF0000"/>
                </a:solidFill>
              </a:rPr>
              <a:t> </a:t>
            </a:r>
            <a:r>
              <a:rPr lang="cs-CZ" sz="9600" dirty="0" smtClean="0">
                <a:solidFill>
                  <a:schemeClr val="tx1"/>
                </a:solidFill>
              </a:rPr>
              <a:t>nebo několik škol v Rožnově.</a:t>
            </a:r>
          </a:p>
          <a:p>
            <a:endParaRPr lang="cs-CZ" sz="7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1988840"/>
            <a:ext cx="691276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/>
              <a:t>Vůbec poprvé se tato akce konala v roce </a:t>
            </a:r>
            <a:r>
              <a:rPr lang="cs-CZ" sz="3200" b="1" dirty="0" smtClean="0">
                <a:hlinkClick r:id="rId2" tooltip="2007"/>
              </a:rPr>
              <a:t>2007</a:t>
            </a:r>
            <a:r>
              <a:rPr lang="cs-CZ" sz="3200" b="1" dirty="0" smtClean="0"/>
              <a:t> v </a:t>
            </a:r>
            <a:r>
              <a:rPr lang="cs-CZ" sz="3200" b="1" dirty="0" smtClean="0">
                <a:hlinkClick r:id="rId3" tooltip="Austrálie"/>
              </a:rPr>
              <a:t>Austrálii</a:t>
            </a:r>
            <a:r>
              <a:rPr lang="cs-CZ" sz="3200" b="1" dirty="0" smtClean="0"/>
              <a:t> a o rok později již měla celosvětovou účast.</a:t>
            </a:r>
            <a:endParaRPr lang="cs-CZ" sz="3200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images_02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3608" y="2348880"/>
            <a:ext cx="6446834" cy="3702573"/>
          </a:xfrm>
          <a:prstGeom prst="rect">
            <a:avLst/>
          </a:prstGeom>
        </p:spPr>
      </p:pic>
      <p:sp>
        <p:nvSpPr>
          <p:cNvPr id="8" name="Nadpis 7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endParaRPr lang="cs-CZ" sz="2400" dirty="0"/>
          </a:p>
        </p:txBody>
      </p:sp>
      <p:sp>
        <p:nvSpPr>
          <p:cNvPr id="16" name="Podnadpis 15"/>
          <p:cNvSpPr>
            <a:spLocks noGrp="1"/>
          </p:cNvSpPr>
          <p:nvPr>
            <p:ph type="subTitle" idx="1"/>
          </p:nvPr>
        </p:nvSpPr>
        <p:spPr>
          <a:xfrm>
            <a:off x="611560" y="476672"/>
            <a:ext cx="8082274" cy="1368152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cs-CZ" b="1" dirty="0" smtClean="0"/>
              <a:t>Celosvětový happening na podporu ochrany životního prostředí spojujeme všechny, kteří jsou připraveni začít měnit svůj svět a inspirovat k pozitivní změně ostatní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692696"/>
            <a:ext cx="7128792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800" dirty="0" smtClean="0"/>
              <a:t>Do happeningu se můžeme zapojit snadno </a:t>
            </a:r>
            <a:r>
              <a:rPr lang="cs-CZ" sz="2800" dirty="0" smtClean="0">
                <a:solidFill>
                  <a:srgbClr val="FF0000"/>
                </a:solidFill>
              </a:rPr>
              <a:t>i my</a:t>
            </a:r>
            <a:r>
              <a:rPr lang="cs-CZ" sz="2800" dirty="0" smtClean="0"/>
              <a:t>. Stačí, když v sobotu </a:t>
            </a:r>
            <a:r>
              <a:rPr lang="cs-CZ" sz="2800" dirty="0" smtClean="0">
                <a:solidFill>
                  <a:srgbClr val="FF0000"/>
                </a:solidFill>
              </a:rPr>
              <a:t>23. 3 2013 </a:t>
            </a:r>
            <a:r>
              <a:rPr lang="cs-CZ" sz="2800" dirty="0" smtClean="0"/>
              <a:t>na jednu hodinu v 20:30 – 21:30 zhasneme světla. Přidáme se tak k milionům lidí z více než 7000 měst ve 152 zemích světa, ležících napříč všemi sedmi kontinenty a tedy napříč celou zeměkoulí.</a:t>
            </a:r>
          </a:p>
          <a:p>
            <a:endParaRPr lang="cs-CZ" sz="2400" dirty="0" smtClean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safe_imag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31640" y="836712"/>
            <a:ext cx="6552728" cy="4914546"/>
          </a:xfrm>
          <a:prstGeom prst="rect">
            <a:avLst/>
          </a:prstGeom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48" y="1196752"/>
            <a:ext cx="698477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Hodina Země je ale mnohem víc než jen hodinovým symbolickým zhasnutím. Je sílícím hnutím poukazujícím na nutnost změny. I proto má letošní ročník Hodiny Země podtitul „</a:t>
            </a:r>
            <a:r>
              <a:rPr lang="cs-CZ" sz="3200" b="1" dirty="0" smtClean="0"/>
              <a:t>Změňte svůj svět</a:t>
            </a:r>
            <a:r>
              <a:rPr lang="cs-CZ" sz="3200" dirty="0" smtClean="0"/>
              <a:t>“. Zdůrazňuje tak dva hlavní princip nového směřování kampaně – </a:t>
            </a:r>
            <a:r>
              <a:rPr lang="cs-CZ" sz="3200" dirty="0" smtClean="0">
                <a:solidFill>
                  <a:srgbClr val="FF0000"/>
                </a:solidFill>
              </a:rPr>
              <a:t>snahu o přesah od hodinového zhasínání ke skutečným změnám v každodenním životě.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hodina-zeme-zahalila-svet-do-t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5576" y="332656"/>
            <a:ext cx="4214933" cy="3342878"/>
          </a:xfrm>
          <a:prstGeom prst="rect">
            <a:avLst/>
          </a:prstGeom>
        </p:spPr>
      </p:pic>
      <p:pic>
        <p:nvPicPr>
          <p:cNvPr id="7" name="Obrázek 6" descr="n_025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75656" y="3789040"/>
            <a:ext cx="2735318" cy="2698380"/>
          </a:xfrm>
          <a:prstGeom prst="rect">
            <a:avLst/>
          </a:prstGeom>
        </p:spPr>
      </p:pic>
      <p:pic>
        <p:nvPicPr>
          <p:cNvPr id="8" name="Obrázek 7" descr="pouzijte-tlacitko-sdilet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7237" y="3424237"/>
            <a:ext cx="9525" cy="9525"/>
          </a:xfrm>
          <a:prstGeom prst="rect">
            <a:avLst/>
          </a:prstGeom>
        </p:spPr>
      </p:pic>
      <p:pic>
        <p:nvPicPr>
          <p:cNvPr id="9" name="Obrázek 8" descr="pouzijte-tlacitko-sdilet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7237" y="3424237"/>
            <a:ext cx="9525" cy="9525"/>
          </a:xfrm>
          <a:prstGeom prst="rect">
            <a:avLst/>
          </a:prstGeom>
        </p:spPr>
      </p:pic>
      <p:pic>
        <p:nvPicPr>
          <p:cNvPr id="10" name="Obrázek 9" descr="JB3a053a_00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860032" y="1988840"/>
            <a:ext cx="3936437" cy="2952328"/>
          </a:xfrm>
          <a:prstGeom prst="rect">
            <a:avLst/>
          </a:prstGeom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000" dirty="0" smtClean="0">
                <a:latin typeface="+mn-lt"/>
                <a:ea typeface="+mn-ea"/>
                <a:cs typeface="+mn-cs"/>
              </a:rPr>
              <a:t>    A tak vznikala akce </a:t>
            </a:r>
            <a:r>
              <a:rPr lang="cs-CZ" dirty="0" smtClean="0">
                <a:solidFill>
                  <a:srgbClr val="FF0000"/>
                </a:solidFill>
              </a:rPr>
              <a:t>Něco za něco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    V této akci můžeme motivovat své blízké k </a:t>
            </a:r>
            <a:r>
              <a:rPr lang="cs-CZ" dirty="0" smtClean="0">
                <a:hlinkClick r:id="rId2"/>
              </a:rPr>
              <a:t>lepšímu chování</a:t>
            </a:r>
            <a:r>
              <a:rPr lang="cs-CZ" dirty="0" smtClean="0"/>
              <a:t>. K pečlivějšímu třídění odpadu, k používání městské dopravy místo aut, ke kratšímu sprchování nebo používání látkových tašek místo igelitových. 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smtClean="0">
                <a:solidFill>
                  <a:srgbClr val="FF0000"/>
                </a:solidFill>
              </a:rPr>
              <a:t>Paní učitelky</a:t>
            </a:r>
            <a:r>
              <a:rPr lang="cs-CZ" dirty="0" smtClean="0"/>
              <a:t>, </a:t>
            </a:r>
          </a:p>
          <a:p>
            <a:pPr>
              <a:buNone/>
            </a:pPr>
            <a:r>
              <a:rPr lang="cs-CZ" dirty="0" smtClean="0"/>
              <a:t>    motivujte své okolí, tedy děti ve svých třídách a usnadněte dětem rozhodování – slibte něco za to, když vaši výzvu děti uposlechnou, slibte </a:t>
            </a:r>
            <a:r>
              <a:rPr lang="cs-CZ" dirty="0" smtClean="0">
                <a:solidFill>
                  <a:srgbClr val="FF0000"/>
                </a:solidFill>
              </a:rPr>
              <a:t>něco, co běžně neděláte nebo byste nikdy neudělaly!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Zástupný symbol pro obsah 5" descr="NYV28f2f3_eeaarrtthh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260648"/>
            <a:ext cx="7988187" cy="6025872"/>
          </a:xfr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1124744"/>
            <a:ext cx="8136904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Něco, čím děti na oplátku potěšíte?!?!</a:t>
            </a:r>
          </a:p>
          <a:p>
            <a:pPr>
              <a:buNone/>
            </a:pPr>
            <a:r>
              <a:rPr lang="cs-CZ" sz="3200" dirty="0" smtClean="0"/>
              <a:t>Třeba, že půjdete na koncert </a:t>
            </a:r>
            <a:r>
              <a:rPr lang="cs-CZ" sz="3200" b="1" dirty="0" smtClean="0"/>
              <a:t>nalíčeny jako kočka?</a:t>
            </a:r>
            <a:r>
              <a:rPr lang="cs-CZ" sz="3200" dirty="0" smtClean="0"/>
              <a:t> Slibte, že </a:t>
            </a:r>
            <a:r>
              <a:rPr lang="cs-CZ" sz="3200" b="1" dirty="0" smtClean="0"/>
              <a:t>uběhnete maraton?</a:t>
            </a:r>
            <a:r>
              <a:rPr lang="cs-CZ" sz="3200" dirty="0" smtClean="0"/>
              <a:t> Upečete každému čokoládový muffin? Vyvenčíte svůj </a:t>
            </a:r>
            <a:r>
              <a:rPr lang="cs-CZ" sz="3200" b="1" dirty="0" smtClean="0"/>
              <a:t>zubní kartáček</a:t>
            </a:r>
            <a:r>
              <a:rPr lang="cs-CZ" sz="3200" dirty="0" smtClean="0"/>
              <a:t>? Zazpíváte na </a:t>
            </a:r>
            <a:r>
              <a:rPr lang="cs-CZ" sz="3200" b="1" dirty="0" smtClean="0"/>
              <a:t>karaoke</a:t>
            </a:r>
            <a:r>
              <a:rPr lang="cs-CZ" sz="3200" dirty="0" smtClean="0"/>
              <a:t> písničku? Obarvíte si</a:t>
            </a:r>
            <a:r>
              <a:rPr lang="cs-CZ" sz="3200" b="1" dirty="0" smtClean="0"/>
              <a:t> vlasy na zeleno?</a:t>
            </a:r>
            <a:r>
              <a:rPr lang="cs-CZ" sz="3200" dirty="0" smtClean="0"/>
              <a:t> Nahraje verzi písničky </a:t>
            </a:r>
            <a:r>
              <a:rPr lang="cs-CZ" sz="3200" b="1" dirty="0" smtClean="0"/>
              <a:t>Skákal pes </a:t>
            </a:r>
            <a:r>
              <a:rPr lang="cs-CZ" sz="3200" dirty="0" smtClean="0"/>
              <a:t>a pustíte nahrávku do školního rozhlasu!? </a:t>
            </a:r>
          </a:p>
          <a:p>
            <a:pPr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Paní učitelky, nenechte se svazovat a buďte prosím kreativní</a:t>
            </a:r>
            <a:r>
              <a:rPr lang="cs-CZ" sz="3200" dirty="0" smtClean="0"/>
              <a:t>!</a:t>
            </a:r>
            <a:endParaRPr lang="cs-CZ" sz="3200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35696" y="1628800"/>
            <a:ext cx="59046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Hodně úspěchů při zapojení se do </a:t>
            </a:r>
            <a:r>
              <a:rPr lang="cs-CZ" smtClean="0"/>
              <a:t>kampaně  </a:t>
            </a:r>
          </a:p>
          <a:p>
            <a:pPr algn="ctr"/>
            <a:r>
              <a:rPr lang="cs-CZ" dirty="0" smtClean="0">
                <a:solidFill>
                  <a:srgbClr val="FF0000"/>
                </a:solidFill>
              </a:rPr>
              <a:t>Něco za něco!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" name="Obrázek 2" descr="images_03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851920" y="2348880"/>
            <a:ext cx="1990725" cy="22955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sah 12"/>
          <p:cNvSpPr>
            <a:spLocks noGrp="1"/>
          </p:cNvSpPr>
          <p:nvPr>
            <p:ph idx="4294967295"/>
          </p:nvPr>
        </p:nvSpPr>
        <p:spPr>
          <a:xfrm>
            <a:off x="0" y="908050"/>
            <a:ext cx="8229600" cy="5264150"/>
          </a:xfrm>
        </p:spPr>
        <p:txBody>
          <a:bodyPr>
            <a:normAutofit fontScale="25000" lnSpcReduction="20000"/>
          </a:bodyPr>
          <a:lstStyle/>
          <a:p>
            <a:r>
              <a:rPr lang="cs-CZ" b="1" dirty="0" smtClean="0"/>
              <a:t>Zdroje:</a:t>
            </a:r>
            <a:endParaRPr lang="cs-CZ" dirty="0" smtClean="0"/>
          </a:p>
          <a:p>
            <a:r>
              <a:rPr lang="cs-CZ" dirty="0" smtClean="0"/>
              <a:t>NEUVEDEN.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21.2.2013]. Dostupný na WWW: </a:t>
            </a:r>
            <a:r>
              <a:rPr lang="cs-CZ" u="sng" dirty="0" smtClean="0">
                <a:hlinkClick r:id="rId2"/>
              </a:rPr>
              <a:t>http://www.</a:t>
            </a:r>
            <a:r>
              <a:rPr lang="cs-CZ" u="sng" dirty="0" err="1" smtClean="0">
                <a:hlinkClick r:id="rId2"/>
              </a:rPr>
              <a:t>google.cz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imgres</a:t>
            </a:r>
            <a:r>
              <a:rPr lang="cs-CZ" u="sng" dirty="0" smtClean="0">
                <a:hlinkClick r:id="rId2"/>
              </a:rPr>
              <a:t>?q=zem%C4%9Bkoule&amp;</a:t>
            </a:r>
            <a:r>
              <a:rPr lang="cs-CZ" u="sng" dirty="0" err="1" smtClean="0">
                <a:hlinkClick r:id="rId2"/>
              </a:rPr>
              <a:t>hl</a:t>
            </a:r>
            <a:r>
              <a:rPr lang="cs-CZ" u="sng" dirty="0" smtClean="0">
                <a:hlinkClick r:id="rId2"/>
              </a:rPr>
              <a:t>=</a:t>
            </a:r>
            <a:r>
              <a:rPr lang="cs-CZ" u="sng" dirty="0" err="1" smtClean="0">
                <a:hlinkClick r:id="rId2"/>
              </a:rPr>
              <a:t>cs</a:t>
            </a:r>
            <a:r>
              <a:rPr lang="cs-CZ" u="sng" dirty="0" smtClean="0">
                <a:hlinkClick r:id="rId2"/>
              </a:rPr>
              <a:t>&amp;</a:t>
            </a:r>
            <a:r>
              <a:rPr lang="cs-CZ" u="sng" dirty="0" err="1" smtClean="0">
                <a:hlinkClick r:id="rId2"/>
              </a:rPr>
              <a:t>biw</a:t>
            </a:r>
            <a:r>
              <a:rPr lang="cs-CZ" u="sng" dirty="0" smtClean="0">
                <a:hlinkClick r:id="rId2"/>
              </a:rPr>
              <a:t>=1280&amp;</a:t>
            </a:r>
            <a:r>
              <a:rPr lang="cs-CZ" u="sng" dirty="0" err="1" smtClean="0">
                <a:hlinkClick r:id="rId2"/>
              </a:rPr>
              <a:t>bih</a:t>
            </a:r>
            <a:r>
              <a:rPr lang="cs-CZ" u="sng" dirty="0" smtClean="0">
                <a:hlinkClick r:id="rId2"/>
              </a:rPr>
              <a:t>=772&amp;</a:t>
            </a:r>
            <a:r>
              <a:rPr lang="cs-CZ" u="sng" dirty="0" err="1" smtClean="0">
                <a:hlinkClick r:id="rId2"/>
              </a:rPr>
              <a:t>tbm</a:t>
            </a:r>
            <a:r>
              <a:rPr lang="cs-CZ" u="sng" dirty="0" smtClean="0">
                <a:hlinkClick r:id="rId2"/>
              </a:rPr>
              <a:t>=</a:t>
            </a:r>
            <a:r>
              <a:rPr lang="cs-CZ" u="sng" dirty="0" err="1" smtClean="0">
                <a:hlinkClick r:id="rId2"/>
              </a:rPr>
              <a:t>isch</a:t>
            </a:r>
            <a:r>
              <a:rPr lang="cs-CZ" u="sng" dirty="0" smtClean="0">
                <a:hlinkClick r:id="rId2"/>
              </a:rPr>
              <a:t>&amp;</a:t>
            </a:r>
            <a:r>
              <a:rPr lang="cs-CZ" u="sng" dirty="0" err="1" smtClean="0">
                <a:hlinkClick r:id="rId2"/>
              </a:rPr>
              <a:t>tbnid</a:t>
            </a:r>
            <a:r>
              <a:rPr lang="cs-CZ" u="sng" dirty="0" smtClean="0">
                <a:hlinkClick r:id="rId2"/>
              </a:rPr>
              <a:t>=9PKwq0WcXaZdYM:&amp;</a:t>
            </a:r>
            <a:r>
              <a:rPr lang="cs-CZ" u="sng" dirty="0" err="1" smtClean="0">
                <a:hlinkClick r:id="rId2"/>
              </a:rPr>
              <a:t>imgrefurl</a:t>
            </a:r>
            <a:r>
              <a:rPr lang="cs-CZ" u="sng" dirty="0" smtClean="0">
                <a:hlinkClick r:id="rId2"/>
              </a:rPr>
              <a:t>=http://technet.idnes.cz/vedci-objevili-nejvzdalenejsi-vodu-ve-vesmiru-fqo-/tec_vesmir.aspx%3Fc%3DA090423_184227_tec_vesmir_kuz&amp;docid=fqgm5fa1aNvHIM&amp;imgurl=http://i.idnes.cz/09/021/gal/NYV28f2f3_eeaarrtthh.jpg&amp;w=460&amp;h=347&amp;ei=rhUmUbquK4eThgfJhYH4CQ&amp;zoom=1&amp;iact=hc&amp;vpx=284&amp;vpy=318&amp;dur=14844&amp;hovh=195&amp;hovw=259&amp;tx=136&amp;ty=112&amp;sig=108106050680112309301&amp;page=1&amp;tbnh=148&amp;tbnw=184&amp;start=0&amp;ndsp=26&amp;ved=1t:429,i:146</a:t>
            </a:r>
            <a:endParaRPr lang="cs-CZ" dirty="0" smtClean="0"/>
          </a:p>
          <a:p>
            <a:r>
              <a:rPr lang="cs-CZ" dirty="0" smtClean="0"/>
              <a:t>NEUVEDEN.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21.2.2013]. Dostupný na WWW: </a:t>
            </a:r>
            <a:r>
              <a:rPr lang="cs-CZ" u="sng" dirty="0" smtClean="0">
                <a:hlinkClick r:id="rId3"/>
              </a:rPr>
              <a:t>http://www.</a:t>
            </a:r>
            <a:r>
              <a:rPr lang="cs-CZ" u="sng" dirty="0" err="1" smtClean="0">
                <a:hlinkClick r:id="rId3"/>
              </a:rPr>
              <a:t>google.cz</a:t>
            </a:r>
            <a:r>
              <a:rPr lang="cs-CZ" u="sng" dirty="0" smtClean="0">
                <a:hlinkClick r:id="rId3"/>
              </a:rPr>
              <a:t>/</a:t>
            </a:r>
            <a:r>
              <a:rPr lang="cs-CZ" u="sng" dirty="0" err="1" smtClean="0">
                <a:hlinkClick r:id="rId3"/>
              </a:rPr>
              <a:t>search</a:t>
            </a:r>
            <a:r>
              <a:rPr lang="cs-CZ" u="sng" dirty="0" smtClean="0">
                <a:hlinkClick r:id="rId3"/>
              </a:rPr>
              <a:t>?</a:t>
            </a:r>
            <a:r>
              <a:rPr lang="cs-CZ" u="sng" dirty="0" err="1" smtClean="0">
                <a:hlinkClick r:id="rId3"/>
              </a:rPr>
              <a:t>hl</a:t>
            </a:r>
            <a:r>
              <a:rPr lang="cs-CZ" u="sng" dirty="0" smtClean="0">
                <a:hlinkClick r:id="rId3"/>
              </a:rPr>
              <a:t>=</a:t>
            </a:r>
            <a:r>
              <a:rPr lang="cs-CZ" u="sng" dirty="0" err="1" smtClean="0">
                <a:hlinkClick r:id="rId3"/>
              </a:rPr>
              <a:t>cs</a:t>
            </a:r>
            <a:r>
              <a:rPr lang="cs-CZ" u="sng" dirty="0" smtClean="0">
                <a:hlinkClick r:id="rId3"/>
              </a:rPr>
              <a:t>&amp;</a:t>
            </a:r>
            <a:r>
              <a:rPr lang="cs-CZ" u="sng" dirty="0" err="1" smtClean="0">
                <a:hlinkClick r:id="rId3"/>
              </a:rPr>
              <a:t>site</a:t>
            </a:r>
            <a:r>
              <a:rPr lang="cs-CZ" u="sng" dirty="0" smtClean="0">
                <a:hlinkClick r:id="rId3"/>
              </a:rPr>
              <a:t>=</a:t>
            </a:r>
            <a:r>
              <a:rPr lang="cs-CZ" u="sng" dirty="0" err="1" smtClean="0">
                <a:hlinkClick r:id="rId3"/>
              </a:rPr>
              <a:t>imghp</a:t>
            </a:r>
            <a:r>
              <a:rPr lang="cs-CZ" u="sng" dirty="0" smtClean="0">
                <a:hlinkClick r:id="rId3"/>
              </a:rPr>
              <a:t>&amp;</a:t>
            </a:r>
            <a:r>
              <a:rPr lang="cs-CZ" u="sng" dirty="0" err="1" smtClean="0">
                <a:hlinkClick r:id="rId3"/>
              </a:rPr>
              <a:t>tbm</a:t>
            </a:r>
            <a:r>
              <a:rPr lang="cs-CZ" u="sng" dirty="0" smtClean="0">
                <a:hlinkClick r:id="rId3"/>
              </a:rPr>
              <a:t>=</a:t>
            </a:r>
            <a:r>
              <a:rPr lang="cs-CZ" u="sng" dirty="0" err="1" smtClean="0">
                <a:hlinkClick r:id="rId3"/>
              </a:rPr>
              <a:t>isch</a:t>
            </a:r>
            <a:r>
              <a:rPr lang="cs-CZ" u="sng" dirty="0" smtClean="0">
                <a:hlinkClick r:id="rId3"/>
              </a:rPr>
              <a:t>&amp;</a:t>
            </a:r>
            <a:r>
              <a:rPr lang="cs-CZ" u="sng" dirty="0" err="1" smtClean="0">
                <a:hlinkClick r:id="rId3"/>
              </a:rPr>
              <a:t>source</a:t>
            </a:r>
            <a:r>
              <a:rPr lang="cs-CZ" u="sng" dirty="0" smtClean="0">
                <a:hlinkClick r:id="rId3"/>
              </a:rPr>
              <a:t>=</a:t>
            </a:r>
            <a:r>
              <a:rPr lang="cs-CZ" u="sng" dirty="0" err="1" smtClean="0">
                <a:hlinkClick r:id="rId3"/>
              </a:rPr>
              <a:t>hp</a:t>
            </a:r>
            <a:r>
              <a:rPr lang="cs-CZ" u="sng" dirty="0" smtClean="0">
                <a:hlinkClick r:id="rId3"/>
              </a:rPr>
              <a:t>&amp;</a:t>
            </a:r>
            <a:r>
              <a:rPr lang="cs-CZ" u="sng" dirty="0" err="1" smtClean="0">
                <a:hlinkClick r:id="rId3"/>
              </a:rPr>
              <a:t>biw</a:t>
            </a:r>
            <a:r>
              <a:rPr lang="cs-CZ" u="sng" dirty="0" smtClean="0">
                <a:hlinkClick r:id="rId3"/>
              </a:rPr>
              <a:t>=1280&amp;</a:t>
            </a:r>
            <a:r>
              <a:rPr lang="cs-CZ" u="sng" dirty="0" err="1" smtClean="0">
                <a:hlinkClick r:id="rId3"/>
              </a:rPr>
              <a:t>bih</a:t>
            </a:r>
            <a:r>
              <a:rPr lang="cs-CZ" u="sng" dirty="0" smtClean="0">
                <a:hlinkClick r:id="rId3"/>
              </a:rPr>
              <a:t>=772&amp;q=zem%C4%9Bkoule&amp;</a:t>
            </a:r>
            <a:r>
              <a:rPr lang="cs-CZ" u="sng" dirty="0" err="1" smtClean="0">
                <a:hlinkClick r:id="rId3"/>
              </a:rPr>
              <a:t>oq</a:t>
            </a:r>
            <a:r>
              <a:rPr lang="cs-CZ" u="sng" dirty="0" smtClean="0">
                <a:hlinkClick r:id="rId3"/>
              </a:rPr>
              <a:t>=zem%C4%9Bkoule&amp;</a:t>
            </a:r>
            <a:r>
              <a:rPr lang="cs-CZ" u="sng" dirty="0" err="1" smtClean="0">
                <a:hlinkClick r:id="rId3"/>
              </a:rPr>
              <a:t>gs</a:t>
            </a:r>
            <a:r>
              <a:rPr lang="cs-CZ" u="sng" dirty="0" smtClean="0">
                <a:hlinkClick r:id="rId3"/>
              </a:rPr>
              <a:t>_l=img.3..0l10.1718.5750.0.9750.9.5.0.4.4.0.141.563.2j3.5.0...0.0...1ac.1.4.img.suaGd8do4A4</a:t>
            </a:r>
            <a:endParaRPr lang="cs-CZ" dirty="0" smtClean="0"/>
          </a:p>
          <a:p>
            <a:r>
              <a:rPr lang="cs-CZ" dirty="0" smtClean="0"/>
              <a:t>NEUVEDEN.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21.2.2013]. Dostupný na WWW: </a:t>
            </a:r>
            <a:r>
              <a:rPr lang="cs-CZ" u="sng" dirty="0" smtClean="0">
                <a:hlinkClick r:id="rId4"/>
              </a:rPr>
              <a:t>http://www.</a:t>
            </a:r>
            <a:r>
              <a:rPr lang="cs-CZ" u="sng" dirty="0" err="1" smtClean="0">
                <a:hlinkClick r:id="rId4"/>
              </a:rPr>
              <a:t>google.cz</a:t>
            </a:r>
            <a:r>
              <a:rPr lang="cs-CZ" u="sng" dirty="0" smtClean="0">
                <a:hlinkClick r:id="rId4"/>
              </a:rPr>
              <a:t>/</a:t>
            </a:r>
            <a:r>
              <a:rPr lang="cs-CZ" u="sng" dirty="0" err="1" smtClean="0">
                <a:hlinkClick r:id="rId4"/>
              </a:rPr>
              <a:t>imgres</a:t>
            </a:r>
            <a:r>
              <a:rPr lang="cs-CZ" u="sng" dirty="0" smtClean="0">
                <a:hlinkClick r:id="rId4"/>
              </a:rPr>
              <a:t>?q=hodina+pro+zemi&amp;um=1&amp;</a:t>
            </a:r>
            <a:r>
              <a:rPr lang="cs-CZ" u="sng" dirty="0" err="1" smtClean="0">
                <a:hlinkClick r:id="rId4"/>
              </a:rPr>
              <a:t>hl</a:t>
            </a:r>
            <a:r>
              <a:rPr lang="cs-CZ" u="sng" dirty="0" smtClean="0">
                <a:hlinkClick r:id="rId4"/>
              </a:rPr>
              <a:t>=</a:t>
            </a:r>
            <a:r>
              <a:rPr lang="cs-CZ" u="sng" dirty="0" err="1" smtClean="0">
                <a:hlinkClick r:id="rId4"/>
              </a:rPr>
              <a:t>cs</a:t>
            </a:r>
            <a:r>
              <a:rPr lang="cs-CZ" u="sng" dirty="0" smtClean="0">
                <a:hlinkClick r:id="rId4"/>
              </a:rPr>
              <a:t>&amp;</a:t>
            </a:r>
            <a:r>
              <a:rPr lang="cs-CZ" u="sng" dirty="0" err="1" smtClean="0">
                <a:hlinkClick r:id="rId4"/>
              </a:rPr>
              <a:t>sa</a:t>
            </a:r>
            <a:r>
              <a:rPr lang="cs-CZ" u="sng" dirty="0" smtClean="0">
                <a:hlinkClick r:id="rId4"/>
              </a:rPr>
              <a:t>=N&amp;</a:t>
            </a:r>
            <a:r>
              <a:rPr lang="cs-CZ" u="sng" dirty="0" err="1" smtClean="0">
                <a:hlinkClick r:id="rId4"/>
              </a:rPr>
              <a:t>rlz</a:t>
            </a:r>
            <a:r>
              <a:rPr lang="cs-CZ" u="sng" dirty="0" smtClean="0">
                <a:hlinkClick r:id="rId4"/>
              </a:rPr>
              <a:t>=1R2SKPT_csCZ415&amp;</a:t>
            </a:r>
            <a:r>
              <a:rPr lang="cs-CZ" u="sng" dirty="0" err="1" smtClean="0">
                <a:hlinkClick r:id="rId4"/>
              </a:rPr>
              <a:t>biw</a:t>
            </a:r>
            <a:r>
              <a:rPr lang="cs-CZ" u="sng" dirty="0" smtClean="0">
                <a:hlinkClick r:id="rId4"/>
              </a:rPr>
              <a:t>=1280&amp;</a:t>
            </a:r>
            <a:r>
              <a:rPr lang="cs-CZ" u="sng" dirty="0" err="1" smtClean="0">
                <a:hlinkClick r:id="rId4"/>
              </a:rPr>
              <a:t>bih</a:t>
            </a:r>
            <a:r>
              <a:rPr lang="cs-CZ" u="sng" dirty="0" smtClean="0">
                <a:hlinkClick r:id="rId4"/>
              </a:rPr>
              <a:t>=772&amp;</a:t>
            </a:r>
            <a:r>
              <a:rPr lang="cs-CZ" u="sng" dirty="0" err="1" smtClean="0">
                <a:hlinkClick r:id="rId4"/>
              </a:rPr>
              <a:t>tbm</a:t>
            </a:r>
            <a:r>
              <a:rPr lang="cs-CZ" u="sng" dirty="0" smtClean="0">
                <a:hlinkClick r:id="rId4"/>
              </a:rPr>
              <a:t>=</a:t>
            </a:r>
            <a:r>
              <a:rPr lang="cs-CZ" u="sng" dirty="0" err="1" smtClean="0">
                <a:hlinkClick r:id="rId4"/>
              </a:rPr>
              <a:t>isch</a:t>
            </a:r>
            <a:r>
              <a:rPr lang="cs-CZ" u="sng" dirty="0" smtClean="0">
                <a:hlinkClick r:id="rId4"/>
              </a:rPr>
              <a:t>&amp;</a:t>
            </a:r>
            <a:r>
              <a:rPr lang="cs-CZ" u="sng" dirty="0" err="1" smtClean="0">
                <a:hlinkClick r:id="rId4"/>
              </a:rPr>
              <a:t>tbnid</a:t>
            </a:r>
            <a:r>
              <a:rPr lang="cs-CZ" u="sng" dirty="0" smtClean="0">
                <a:hlinkClick r:id="rId4"/>
              </a:rPr>
              <a:t>=</a:t>
            </a:r>
            <a:r>
              <a:rPr lang="cs-CZ" u="sng" dirty="0" err="1" smtClean="0">
                <a:hlinkClick r:id="rId4"/>
              </a:rPr>
              <a:t>iBHYtbAAsvdTUM</a:t>
            </a:r>
            <a:r>
              <a:rPr lang="cs-CZ" u="sng" dirty="0" smtClean="0">
                <a:hlinkClick r:id="rId4"/>
              </a:rPr>
              <a:t>:&amp;</a:t>
            </a:r>
            <a:r>
              <a:rPr lang="cs-CZ" u="sng" dirty="0" err="1" smtClean="0">
                <a:hlinkClick r:id="rId4"/>
              </a:rPr>
              <a:t>imgrefurl</a:t>
            </a:r>
            <a:r>
              <a:rPr lang="cs-CZ" u="sng" dirty="0" smtClean="0">
                <a:hlinkClick r:id="rId4"/>
              </a:rPr>
              <a:t>=http://zlinsky.denik.cz/zpravy_region/hodina-zeme-najde-podporu-i-ve-zlinskem-kraji.html&amp;docid=OrYzmosfDjONAM&amp;imgurl=http://g.denik.cz/1/af/hodina5_zeme_denik-380.jpg&amp;w=380&amp;h=276&amp;ei=1RcmUeS7AY2whAelcg&amp;zoom=1&amp;iact=hc&amp;vpx=2&amp;vpy=434&amp;dur=2000&amp;hovh=191&amp;hovw=264&amp;tx=138&amp;ty=140&amp;sig=108106050680112309301&amp;page=1&amp;tbnh=133&amp;tbnw=200&amp;start=0&amp;ndsp=27&amp;ved=1t:429,i:124</a:t>
            </a:r>
            <a:endParaRPr lang="cs-CZ" dirty="0" smtClean="0"/>
          </a:p>
          <a:p>
            <a:r>
              <a:rPr lang="cs-CZ" dirty="0" smtClean="0"/>
              <a:t>NEUVEDEN.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21.2.2013]. Dostupný na WWW: </a:t>
            </a:r>
            <a:r>
              <a:rPr lang="cs-CZ" u="sng" dirty="0" smtClean="0">
                <a:hlinkClick r:id="rId5"/>
              </a:rPr>
              <a:t>http://www.</a:t>
            </a:r>
            <a:r>
              <a:rPr lang="cs-CZ" u="sng" dirty="0" err="1" smtClean="0">
                <a:hlinkClick r:id="rId5"/>
              </a:rPr>
              <a:t>google.cz</a:t>
            </a:r>
            <a:r>
              <a:rPr lang="cs-CZ" u="sng" dirty="0" smtClean="0">
                <a:hlinkClick r:id="rId5"/>
              </a:rPr>
              <a:t>/</a:t>
            </a:r>
            <a:r>
              <a:rPr lang="cs-CZ" u="sng" dirty="0" err="1" smtClean="0">
                <a:hlinkClick r:id="rId5"/>
              </a:rPr>
              <a:t>imgres</a:t>
            </a:r>
            <a:r>
              <a:rPr lang="cs-CZ" u="sng" dirty="0" smtClean="0">
                <a:hlinkClick r:id="rId5"/>
              </a:rPr>
              <a:t>?q=hodina+zemi&amp;</a:t>
            </a:r>
            <a:r>
              <a:rPr lang="cs-CZ" u="sng" dirty="0" err="1" smtClean="0">
                <a:hlinkClick r:id="rId5"/>
              </a:rPr>
              <a:t>hl</a:t>
            </a:r>
            <a:r>
              <a:rPr lang="cs-CZ" u="sng" dirty="0" smtClean="0">
                <a:hlinkClick r:id="rId5"/>
              </a:rPr>
              <a:t>=</a:t>
            </a:r>
            <a:r>
              <a:rPr lang="cs-CZ" u="sng" dirty="0" err="1" smtClean="0">
                <a:hlinkClick r:id="rId5"/>
              </a:rPr>
              <a:t>cs</a:t>
            </a:r>
            <a:r>
              <a:rPr lang="cs-CZ" u="sng" dirty="0" smtClean="0">
                <a:hlinkClick r:id="rId5"/>
              </a:rPr>
              <a:t>&amp;</a:t>
            </a:r>
            <a:r>
              <a:rPr lang="cs-CZ" u="sng" dirty="0" err="1" smtClean="0">
                <a:hlinkClick r:id="rId5"/>
              </a:rPr>
              <a:t>biw</a:t>
            </a:r>
            <a:r>
              <a:rPr lang="cs-CZ" u="sng" dirty="0" smtClean="0">
                <a:hlinkClick r:id="rId5"/>
              </a:rPr>
              <a:t>=1280&amp;</a:t>
            </a:r>
            <a:r>
              <a:rPr lang="cs-CZ" u="sng" dirty="0" err="1" smtClean="0">
                <a:hlinkClick r:id="rId5"/>
              </a:rPr>
              <a:t>bih</a:t>
            </a:r>
            <a:r>
              <a:rPr lang="cs-CZ" u="sng" dirty="0" smtClean="0">
                <a:hlinkClick r:id="rId5"/>
              </a:rPr>
              <a:t>=772&amp;</a:t>
            </a:r>
            <a:r>
              <a:rPr lang="cs-CZ" u="sng" dirty="0" err="1" smtClean="0">
                <a:hlinkClick r:id="rId5"/>
              </a:rPr>
              <a:t>tbm</a:t>
            </a:r>
            <a:r>
              <a:rPr lang="cs-CZ" u="sng" dirty="0" smtClean="0">
                <a:hlinkClick r:id="rId5"/>
              </a:rPr>
              <a:t>=</a:t>
            </a:r>
            <a:r>
              <a:rPr lang="cs-CZ" u="sng" dirty="0" err="1" smtClean="0">
                <a:hlinkClick r:id="rId5"/>
              </a:rPr>
              <a:t>isch</a:t>
            </a:r>
            <a:r>
              <a:rPr lang="cs-CZ" u="sng" dirty="0" smtClean="0">
                <a:hlinkClick r:id="rId5"/>
              </a:rPr>
              <a:t>&amp;</a:t>
            </a:r>
            <a:r>
              <a:rPr lang="cs-CZ" u="sng" dirty="0" err="1" smtClean="0">
                <a:hlinkClick r:id="rId5"/>
              </a:rPr>
              <a:t>tbnid</a:t>
            </a:r>
            <a:r>
              <a:rPr lang="cs-CZ" u="sng" dirty="0" smtClean="0">
                <a:hlinkClick r:id="rId5"/>
              </a:rPr>
              <a:t>=gw7FI9FyMZ6nwM:&amp;</a:t>
            </a:r>
            <a:r>
              <a:rPr lang="cs-CZ" u="sng" dirty="0" err="1" smtClean="0">
                <a:hlinkClick r:id="rId5"/>
              </a:rPr>
              <a:t>imgrefurl</a:t>
            </a:r>
            <a:r>
              <a:rPr lang="cs-CZ" u="sng" dirty="0" smtClean="0">
                <a:hlinkClick r:id="rId5"/>
              </a:rPr>
              <a:t>=http://cs-cz.facebook.com/events/350073068363279/&amp;docid=hVcMz7kGxy72sM&amp;itg=1&amp;imgurl=http://external.ak.fbcdn.net/safe_image.php%253Fd%253DAQC7w9u9l0EHTx9p%2526url%253Dhttp%25253A%25252F%25252Fi2.ytimg.com%25252Fvi%25252FIMpOqJQPLCI%25252Fhqdefault.jpg%2526jq%253D100&amp;w=480&amp;h=360&amp;ei=zxgmUZbKIY6QhQfP7YDYCw&amp;zoom=1&amp;iact=rc&amp;dur=312&amp;sig=108106050680112309301&amp;page=3&amp;tbnh=128&amp;tbnw=169&amp;start=59&amp;ndsp=30&amp;ved=1t:429,i:286&amp;tx=87&amp;ty=83</a:t>
            </a:r>
            <a:endParaRPr lang="cs-CZ" dirty="0" smtClean="0"/>
          </a:p>
          <a:p>
            <a:r>
              <a:rPr lang="cs-CZ" dirty="0" smtClean="0"/>
              <a:t>SITA/AP.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21.2.2013]. Dostupný na WWW: </a:t>
            </a:r>
            <a:r>
              <a:rPr lang="cs-CZ" u="sng" dirty="0" smtClean="0">
                <a:hlinkClick r:id="rId6"/>
              </a:rPr>
              <a:t>http://www.</a:t>
            </a:r>
            <a:r>
              <a:rPr lang="cs-CZ" u="sng" dirty="0" err="1" smtClean="0">
                <a:hlinkClick r:id="rId6"/>
              </a:rPr>
              <a:t>webnoviny.sk</a:t>
            </a:r>
            <a:r>
              <a:rPr lang="cs-CZ" u="sng" dirty="0" smtClean="0">
                <a:hlinkClick r:id="rId6"/>
              </a:rPr>
              <a:t>/</a:t>
            </a:r>
            <a:r>
              <a:rPr lang="cs-CZ" u="sng" dirty="0" err="1" smtClean="0">
                <a:hlinkClick r:id="rId6"/>
              </a:rPr>
              <a:t>svet</a:t>
            </a:r>
            <a:r>
              <a:rPr lang="cs-CZ" u="sng" dirty="0" smtClean="0">
                <a:hlinkClick r:id="rId6"/>
              </a:rPr>
              <a:t>/v-sobotu-</a:t>
            </a:r>
            <a:r>
              <a:rPr lang="cs-CZ" u="sng" dirty="0" err="1" smtClean="0">
                <a:hlinkClick r:id="rId6"/>
              </a:rPr>
              <a:t>sa</a:t>
            </a:r>
            <a:r>
              <a:rPr lang="cs-CZ" u="sng" dirty="0" smtClean="0">
                <a:hlinkClick r:id="rId6"/>
              </a:rPr>
              <a:t>-zem-na-hodinu-</a:t>
            </a:r>
            <a:r>
              <a:rPr lang="cs-CZ" u="sng" dirty="0" err="1" smtClean="0">
                <a:hlinkClick r:id="rId6"/>
              </a:rPr>
              <a:t>ponori</a:t>
            </a:r>
            <a:r>
              <a:rPr lang="cs-CZ" u="sng" dirty="0" smtClean="0">
                <a:hlinkClick r:id="rId6"/>
              </a:rPr>
              <a:t>-do-tmy/483767-</a:t>
            </a:r>
            <a:r>
              <a:rPr lang="cs-CZ" u="sng" dirty="0" err="1" smtClean="0">
                <a:hlinkClick r:id="rId6"/>
              </a:rPr>
              <a:t>clanok.html</a:t>
            </a:r>
            <a:endParaRPr lang="cs-CZ" dirty="0" smtClean="0"/>
          </a:p>
          <a:p>
            <a:r>
              <a:rPr lang="cs-CZ" dirty="0" smtClean="0"/>
              <a:t>VERONIKA. </a:t>
            </a:r>
            <a:r>
              <a:rPr lang="cs-CZ" i="1" dirty="0" smtClean="0"/>
              <a:t>http://www.</a:t>
            </a:r>
            <a:r>
              <a:rPr lang="cs-CZ" i="1" dirty="0" err="1" smtClean="0"/>
              <a:t>veronica.cz</a:t>
            </a:r>
            <a:r>
              <a:rPr lang="cs-CZ" i="1" dirty="0" smtClean="0"/>
              <a:t>/?id=505</a:t>
            </a:r>
            <a:r>
              <a:rPr lang="cs-CZ" dirty="0" smtClean="0"/>
              <a:t> [online]. [cit. 21.2.2013]. Dostupný na WWW: </a:t>
            </a:r>
            <a:r>
              <a:rPr lang="cs-CZ" u="sng" dirty="0" smtClean="0">
                <a:hlinkClick r:id="rId7"/>
              </a:rPr>
              <a:t>http://www.</a:t>
            </a:r>
            <a:r>
              <a:rPr lang="cs-CZ" u="sng" dirty="0" err="1" smtClean="0">
                <a:hlinkClick r:id="rId7"/>
              </a:rPr>
              <a:t>google.cz</a:t>
            </a:r>
            <a:r>
              <a:rPr lang="cs-CZ" u="sng" dirty="0" smtClean="0">
                <a:hlinkClick r:id="rId7"/>
              </a:rPr>
              <a:t>/</a:t>
            </a:r>
            <a:r>
              <a:rPr lang="cs-CZ" u="sng" dirty="0" err="1" smtClean="0">
                <a:hlinkClick r:id="rId7"/>
              </a:rPr>
              <a:t>imgres</a:t>
            </a:r>
            <a:r>
              <a:rPr lang="cs-CZ" u="sng" dirty="0" smtClean="0">
                <a:hlinkClick r:id="rId7"/>
              </a:rPr>
              <a:t>?q=hodina+zemi&amp;start=288&amp;</a:t>
            </a:r>
            <a:r>
              <a:rPr lang="cs-CZ" u="sng" dirty="0" err="1" smtClean="0">
                <a:hlinkClick r:id="rId7"/>
              </a:rPr>
              <a:t>hl</a:t>
            </a:r>
            <a:r>
              <a:rPr lang="cs-CZ" u="sng" dirty="0" smtClean="0">
                <a:hlinkClick r:id="rId7"/>
              </a:rPr>
              <a:t>=</a:t>
            </a:r>
            <a:r>
              <a:rPr lang="cs-CZ" u="sng" dirty="0" err="1" smtClean="0">
                <a:hlinkClick r:id="rId7"/>
              </a:rPr>
              <a:t>cs</a:t>
            </a:r>
            <a:r>
              <a:rPr lang="cs-CZ" u="sng" dirty="0" smtClean="0">
                <a:hlinkClick r:id="rId7"/>
              </a:rPr>
              <a:t>&amp;</a:t>
            </a:r>
            <a:r>
              <a:rPr lang="cs-CZ" u="sng" dirty="0" err="1" smtClean="0">
                <a:hlinkClick r:id="rId7"/>
              </a:rPr>
              <a:t>biw</a:t>
            </a:r>
            <a:r>
              <a:rPr lang="cs-CZ" u="sng" dirty="0" smtClean="0">
                <a:hlinkClick r:id="rId7"/>
              </a:rPr>
              <a:t>=1280&amp;</a:t>
            </a:r>
            <a:r>
              <a:rPr lang="cs-CZ" u="sng" dirty="0" err="1" smtClean="0">
                <a:hlinkClick r:id="rId7"/>
              </a:rPr>
              <a:t>bih</a:t>
            </a:r>
            <a:r>
              <a:rPr lang="cs-CZ" u="sng" dirty="0" smtClean="0">
                <a:hlinkClick r:id="rId7"/>
              </a:rPr>
              <a:t>=772&amp;</a:t>
            </a:r>
            <a:r>
              <a:rPr lang="cs-CZ" u="sng" dirty="0" err="1" smtClean="0">
                <a:hlinkClick r:id="rId7"/>
              </a:rPr>
              <a:t>tbm</a:t>
            </a:r>
            <a:r>
              <a:rPr lang="cs-CZ" u="sng" dirty="0" smtClean="0">
                <a:hlinkClick r:id="rId7"/>
              </a:rPr>
              <a:t>=</a:t>
            </a:r>
            <a:r>
              <a:rPr lang="cs-CZ" u="sng" dirty="0" err="1" smtClean="0">
                <a:hlinkClick r:id="rId7"/>
              </a:rPr>
              <a:t>isch</a:t>
            </a:r>
            <a:r>
              <a:rPr lang="cs-CZ" u="sng" dirty="0" smtClean="0">
                <a:hlinkClick r:id="rId7"/>
              </a:rPr>
              <a:t>&amp;</a:t>
            </a:r>
            <a:r>
              <a:rPr lang="cs-CZ" u="sng" dirty="0" err="1" smtClean="0">
                <a:hlinkClick r:id="rId7"/>
              </a:rPr>
              <a:t>tbnid</a:t>
            </a:r>
            <a:r>
              <a:rPr lang="cs-CZ" u="sng" dirty="0" smtClean="0">
                <a:hlinkClick r:id="rId7"/>
              </a:rPr>
              <a:t>=UE9BWCO2hwy0rM:&amp;</a:t>
            </a:r>
            <a:r>
              <a:rPr lang="cs-CZ" u="sng" dirty="0" err="1" smtClean="0">
                <a:hlinkClick r:id="rId7"/>
              </a:rPr>
              <a:t>imgrefurl</a:t>
            </a:r>
            <a:r>
              <a:rPr lang="cs-CZ" u="sng" dirty="0" smtClean="0">
                <a:hlinkClick r:id="rId7"/>
              </a:rPr>
              <a:t>=http://www.</a:t>
            </a:r>
            <a:r>
              <a:rPr lang="cs-CZ" u="sng" dirty="0" err="1" smtClean="0">
                <a:hlinkClick r:id="rId7"/>
              </a:rPr>
              <a:t>veronica.cz</a:t>
            </a:r>
            <a:r>
              <a:rPr lang="cs-CZ" u="sng" dirty="0" smtClean="0">
                <a:hlinkClick r:id="rId7"/>
              </a:rPr>
              <a:t>/%3Fid%3D450&amp;</a:t>
            </a:r>
            <a:r>
              <a:rPr lang="cs-CZ" u="sng" dirty="0" err="1" smtClean="0">
                <a:hlinkClick r:id="rId7"/>
              </a:rPr>
              <a:t>docid</a:t>
            </a:r>
            <a:r>
              <a:rPr lang="cs-CZ" u="sng" dirty="0" smtClean="0">
                <a:hlinkClick r:id="rId7"/>
              </a:rPr>
              <a:t>=</a:t>
            </a:r>
            <a:r>
              <a:rPr lang="cs-CZ" u="sng" dirty="0" err="1" smtClean="0">
                <a:hlinkClick r:id="rId7"/>
              </a:rPr>
              <a:t>uV</a:t>
            </a:r>
            <a:r>
              <a:rPr lang="cs-CZ" u="sng" dirty="0" smtClean="0">
                <a:hlinkClick r:id="rId7"/>
              </a:rPr>
              <a:t>_a5N0zjVYy3M&amp;</a:t>
            </a:r>
            <a:r>
              <a:rPr lang="cs-CZ" u="sng" dirty="0" err="1" smtClean="0">
                <a:hlinkClick r:id="rId7"/>
              </a:rPr>
              <a:t>imgurl</a:t>
            </a:r>
            <a:r>
              <a:rPr lang="cs-CZ" u="sng" dirty="0" smtClean="0">
                <a:hlinkClick r:id="rId7"/>
              </a:rPr>
              <a:t>=http://www.</a:t>
            </a:r>
            <a:r>
              <a:rPr lang="cs-CZ" u="sng" dirty="0" err="1" smtClean="0">
                <a:hlinkClick r:id="rId7"/>
              </a:rPr>
              <a:t>veronica.cz</a:t>
            </a:r>
            <a:r>
              <a:rPr lang="cs-CZ" u="sng" dirty="0" smtClean="0">
                <a:hlinkClick r:id="rId7"/>
              </a:rPr>
              <a:t>/</a:t>
            </a:r>
            <a:r>
              <a:rPr lang="cs-CZ" u="sng" dirty="0" err="1" smtClean="0">
                <a:hlinkClick r:id="rId7"/>
              </a:rPr>
              <a:t>veronica.cz</a:t>
            </a:r>
            <a:r>
              <a:rPr lang="cs-CZ" u="sng" dirty="0" smtClean="0">
                <a:hlinkClick r:id="rId7"/>
              </a:rPr>
              <a:t>/foto/</a:t>
            </a:r>
            <a:r>
              <a:rPr lang="cs-CZ" u="sng" dirty="0" err="1" smtClean="0">
                <a:hlinkClick r:id="rId7"/>
              </a:rPr>
              <a:t>ekomapa</a:t>
            </a:r>
            <a:r>
              <a:rPr lang="cs-CZ" u="sng" dirty="0" smtClean="0">
                <a:hlinkClick r:id="rId7"/>
              </a:rPr>
              <a:t>/743/n_0258.jpg&amp;w=150&amp;h=199&amp;</a:t>
            </a:r>
            <a:r>
              <a:rPr lang="cs-CZ" u="sng" dirty="0" err="1" smtClean="0">
                <a:hlinkClick r:id="rId7"/>
              </a:rPr>
              <a:t>ei</a:t>
            </a:r>
            <a:r>
              <a:rPr lang="cs-CZ" u="sng" dirty="0" smtClean="0">
                <a:hlinkClick r:id="rId7"/>
              </a:rPr>
              <a:t>=</a:t>
            </a:r>
            <a:r>
              <a:rPr lang="cs-CZ" u="sng" dirty="0" err="1" smtClean="0">
                <a:hlinkClick r:id="rId7"/>
              </a:rPr>
              <a:t>cRomUZqoJq</a:t>
            </a:r>
            <a:r>
              <a:rPr lang="cs-CZ" u="sng" dirty="0" smtClean="0">
                <a:hlinkClick r:id="rId7"/>
              </a:rPr>
              <a:t>_34QTY14GQAg&amp;zoom=1&amp;</a:t>
            </a:r>
            <a:r>
              <a:rPr lang="cs-CZ" u="sng" dirty="0" err="1" smtClean="0">
                <a:hlinkClick r:id="rId7"/>
              </a:rPr>
              <a:t>iact</a:t>
            </a:r>
            <a:r>
              <a:rPr lang="cs-CZ" u="sng" dirty="0" smtClean="0">
                <a:hlinkClick r:id="rId7"/>
              </a:rPr>
              <a:t>=</a:t>
            </a:r>
            <a:r>
              <a:rPr lang="cs-CZ" u="sng" dirty="0" err="1" smtClean="0">
                <a:hlinkClick r:id="rId7"/>
              </a:rPr>
              <a:t>hc</a:t>
            </a:r>
            <a:r>
              <a:rPr lang="cs-CZ" u="sng" dirty="0" smtClean="0">
                <a:hlinkClick r:id="rId7"/>
              </a:rPr>
              <a:t>&amp;</a:t>
            </a:r>
            <a:r>
              <a:rPr lang="cs-CZ" u="sng" dirty="0" err="1" smtClean="0">
                <a:hlinkClick r:id="rId7"/>
              </a:rPr>
              <a:t>vpx</a:t>
            </a:r>
            <a:r>
              <a:rPr lang="cs-CZ" u="sng" dirty="0" smtClean="0">
                <a:hlinkClick r:id="rId7"/>
              </a:rPr>
              <a:t>=615&amp;</a:t>
            </a:r>
            <a:r>
              <a:rPr lang="cs-CZ" u="sng" dirty="0" err="1" smtClean="0">
                <a:hlinkClick r:id="rId7"/>
              </a:rPr>
              <a:t>vpy</a:t>
            </a:r>
            <a:r>
              <a:rPr lang="cs-CZ" u="sng" dirty="0" smtClean="0">
                <a:hlinkClick r:id="rId7"/>
              </a:rPr>
              <a:t>=266&amp;dur=8078&amp;</a:t>
            </a:r>
            <a:r>
              <a:rPr lang="cs-CZ" u="sng" dirty="0" err="1" smtClean="0">
                <a:hlinkClick r:id="rId7"/>
              </a:rPr>
              <a:t>hovh</a:t>
            </a:r>
            <a:r>
              <a:rPr lang="cs-CZ" u="sng" dirty="0" smtClean="0">
                <a:hlinkClick r:id="rId7"/>
              </a:rPr>
              <a:t>=159&amp;</a:t>
            </a:r>
            <a:r>
              <a:rPr lang="cs-CZ" u="sng" dirty="0" err="1" smtClean="0">
                <a:hlinkClick r:id="rId7"/>
              </a:rPr>
              <a:t>hovw</a:t>
            </a:r>
            <a:r>
              <a:rPr lang="cs-CZ" u="sng" dirty="0" smtClean="0">
                <a:hlinkClick r:id="rId7"/>
              </a:rPr>
              <a:t>=120&amp;</a:t>
            </a:r>
            <a:r>
              <a:rPr lang="cs-CZ" u="sng" dirty="0" err="1" smtClean="0">
                <a:hlinkClick r:id="rId7"/>
              </a:rPr>
              <a:t>tx</a:t>
            </a:r>
            <a:r>
              <a:rPr lang="cs-CZ" u="sng" dirty="0" smtClean="0">
                <a:hlinkClick r:id="rId7"/>
              </a:rPr>
              <a:t>=76&amp;ty=119&amp;</a:t>
            </a:r>
            <a:r>
              <a:rPr lang="cs-CZ" u="sng" dirty="0" err="1" smtClean="0">
                <a:hlinkClick r:id="rId7"/>
              </a:rPr>
              <a:t>sig</a:t>
            </a:r>
            <a:r>
              <a:rPr lang="cs-CZ" u="sng" dirty="0" smtClean="0">
                <a:hlinkClick r:id="rId7"/>
              </a:rPr>
              <a:t>=108106050680112309301&amp;</a:t>
            </a:r>
            <a:r>
              <a:rPr lang="cs-CZ" u="sng" dirty="0" err="1" smtClean="0">
                <a:hlinkClick r:id="rId7"/>
              </a:rPr>
              <a:t>page</a:t>
            </a:r>
            <a:r>
              <a:rPr lang="cs-CZ" u="sng" dirty="0" smtClean="0">
                <a:hlinkClick r:id="rId7"/>
              </a:rPr>
              <a:t>=10&amp;</a:t>
            </a:r>
            <a:r>
              <a:rPr lang="cs-CZ" u="sng" dirty="0" err="1" smtClean="0">
                <a:hlinkClick r:id="rId7"/>
              </a:rPr>
              <a:t>tbnh</a:t>
            </a:r>
            <a:r>
              <a:rPr lang="cs-CZ" u="sng" dirty="0" smtClean="0">
                <a:hlinkClick r:id="rId7"/>
              </a:rPr>
              <a:t>=148&amp;</a:t>
            </a:r>
            <a:r>
              <a:rPr lang="cs-CZ" u="sng" dirty="0" err="1" smtClean="0">
                <a:hlinkClick r:id="rId7"/>
              </a:rPr>
              <a:t>tbnw</a:t>
            </a:r>
            <a:r>
              <a:rPr lang="cs-CZ" u="sng" dirty="0" smtClean="0">
                <a:hlinkClick r:id="rId7"/>
              </a:rPr>
              <a:t>=109&amp;</a:t>
            </a:r>
            <a:r>
              <a:rPr lang="cs-CZ" u="sng" dirty="0" err="1" smtClean="0">
                <a:hlinkClick r:id="rId7"/>
              </a:rPr>
              <a:t>ndsp</a:t>
            </a:r>
            <a:r>
              <a:rPr lang="cs-CZ" u="sng" dirty="0" smtClean="0">
                <a:hlinkClick r:id="rId7"/>
              </a:rPr>
              <a:t>=39&amp;</a:t>
            </a:r>
            <a:r>
              <a:rPr lang="cs-CZ" u="sng" dirty="0" err="1" smtClean="0">
                <a:hlinkClick r:id="rId7"/>
              </a:rPr>
              <a:t>ved</a:t>
            </a:r>
            <a:r>
              <a:rPr lang="cs-CZ" u="sng" dirty="0" smtClean="0">
                <a:hlinkClick r:id="rId7"/>
              </a:rPr>
              <a:t>=1t:429,i:73</a:t>
            </a:r>
            <a:endParaRPr lang="cs-CZ" dirty="0" smtClean="0"/>
          </a:p>
          <a:p>
            <a:r>
              <a:rPr lang="cs-CZ" dirty="0" smtClean="0"/>
              <a:t>NEUVEDEN.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21.2.2013]. Dostupný na WWW: </a:t>
            </a:r>
            <a:r>
              <a:rPr lang="cs-CZ" u="sng" dirty="0" smtClean="0">
                <a:hlinkClick r:id="rId8"/>
              </a:rPr>
              <a:t>http://www.</a:t>
            </a:r>
            <a:r>
              <a:rPr lang="cs-CZ" u="sng" dirty="0" err="1" smtClean="0">
                <a:hlinkClick r:id="rId8"/>
              </a:rPr>
              <a:t>google.cz</a:t>
            </a:r>
            <a:r>
              <a:rPr lang="cs-CZ" u="sng" dirty="0" smtClean="0">
                <a:hlinkClick r:id="rId8"/>
              </a:rPr>
              <a:t>/</a:t>
            </a:r>
            <a:r>
              <a:rPr lang="cs-CZ" u="sng" dirty="0" err="1" smtClean="0">
                <a:hlinkClick r:id="rId8"/>
              </a:rPr>
              <a:t>imgres</a:t>
            </a:r>
            <a:r>
              <a:rPr lang="cs-CZ" u="sng" dirty="0" smtClean="0">
                <a:hlinkClick r:id="rId8"/>
              </a:rPr>
              <a:t>?q=hodina+zemi&amp;start=288&amp;</a:t>
            </a:r>
            <a:r>
              <a:rPr lang="cs-CZ" u="sng" dirty="0" err="1" smtClean="0">
                <a:hlinkClick r:id="rId8"/>
              </a:rPr>
              <a:t>hl</a:t>
            </a:r>
            <a:r>
              <a:rPr lang="cs-CZ" u="sng" dirty="0" smtClean="0">
                <a:hlinkClick r:id="rId8"/>
              </a:rPr>
              <a:t>=</a:t>
            </a:r>
            <a:r>
              <a:rPr lang="cs-CZ" u="sng" dirty="0" err="1" smtClean="0">
                <a:hlinkClick r:id="rId8"/>
              </a:rPr>
              <a:t>cs</a:t>
            </a:r>
            <a:r>
              <a:rPr lang="cs-CZ" u="sng" dirty="0" smtClean="0">
                <a:hlinkClick r:id="rId8"/>
              </a:rPr>
              <a:t>&amp;</a:t>
            </a:r>
            <a:r>
              <a:rPr lang="cs-CZ" u="sng" dirty="0" err="1" smtClean="0">
                <a:hlinkClick r:id="rId8"/>
              </a:rPr>
              <a:t>biw</a:t>
            </a:r>
            <a:r>
              <a:rPr lang="cs-CZ" u="sng" dirty="0" smtClean="0">
                <a:hlinkClick r:id="rId8"/>
              </a:rPr>
              <a:t>=1280&amp;</a:t>
            </a:r>
            <a:r>
              <a:rPr lang="cs-CZ" u="sng" dirty="0" err="1" smtClean="0">
                <a:hlinkClick r:id="rId8"/>
              </a:rPr>
              <a:t>bih</a:t>
            </a:r>
            <a:r>
              <a:rPr lang="cs-CZ" u="sng" dirty="0" smtClean="0">
                <a:hlinkClick r:id="rId8"/>
              </a:rPr>
              <a:t>=772&amp;</a:t>
            </a:r>
            <a:r>
              <a:rPr lang="cs-CZ" u="sng" dirty="0" err="1" smtClean="0">
                <a:hlinkClick r:id="rId8"/>
              </a:rPr>
              <a:t>tbm</a:t>
            </a:r>
            <a:r>
              <a:rPr lang="cs-CZ" u="sng" dirty="0" smtClean="0">
                <a:hlinkClick r:id="rId8"/>
              </a:rPr>
              <a:t>=</a:t>
            </a:r>
            <a:r>
              <a:rPr lang="cs-CZ" u="sng" dirty="0" err="1" smtClean="0">
                <a:hlinkClick r:id="rId8"/>
              </a:rPr>
              <a:t>isch</a:t>
            </a:r>
            <a:r>
              <a:rPr lang="cs-CZ" u="sng" dirty="0" smtClean="0">
                <a:hlinkClick r:id="rId8"/>
              </a:rPr>
              <a:t>&amp;</a:t>
            </a:r>
            <a:r>
              <a:rPr lang="cs-CZ" u="sng" dirty="0" err="1" smtClean="0">
                <a:hlinkClick r:id="rId8"/>
              </a:rPr>
              <a:t>tbnid</a:t>
            </a:r>
            <a:r>
              <a:rPr lang="cs-CZ" u="sng" dirty="0" smtClean="0">
                <a:hlinkClick r:id="rId8"/>
              </a:rPr>
              <a:t>=KrzZDhklMn7Z6M:&amp;</a:t>
            </a:r>
            <a:r>
              <a:rPr lang="cs-CZ" u="sng" dirty="0" err="1" smtClean="0">
                <a:hlinkClick r:id="rId8"/>
              </a:rPr>
              <a:t>imgrefurl</a:t>
            </a:r>
            <a:r>
              <a:rPr lang="cs-CZ" u="sng" dirty="0" smtClean="0">
                <a:hlinkClick r:id="rId8"/>
              </a:rPr>
              <a:t>=http://zpravy.idnes.cz/v-sobotu-se-cesko-zahali-do-tmy-stovka-mest-se-prida-k-hodine-zeme-phf-/domaci.aspx%3Fc%3DA110325_122321_domaci_taj&amp;docid=8tUDtdGHvJmdfM&amp;imgurl=http://i.idnes.cz/11/033/sp5/JB3a053a_002.jpg&amp;w=172&amp;h=129&amp;ei=MxwmUcufFo_R4QSn8IC4Cw&amp;zoom=1&amp;iact=rc&amp;dur=328&amp;sig=108106050680112309301&amp;page=10&amp;tbnh=103&amp;tbnw=133&amp;ndsp=39&amp;ved=1t:429,i:64&amp;tx=102&amp;ty=68</a:t>
            </a:r>
            <a:endParaRPr lang="cs-CZ" dirty="0" smtClean="0"/>
          </a:p>
          <a:p>
            <a:r>
              <a:rPr lang="cs-CZ" dirty="0" smtClean="0"/>
              <a:t>NEUVEDEN.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21.2.2013]. Dostupný na WWW: </a:t>
            </a:r>
            <a:r>
              <a:rPr lang="cs-CZ" u="sng" dirty="0" smtClean="0">
                <a:hlinkClick r:id="rId9"/>
              </a:rPr>
              <a:t>http://www.</a:t>
            </a:r>
            <a:r>
              <a:rPr lang="cs-CZ" u="sng" dirty="0" err="1" smtClean="0">
                <a:hlinkClick r:id="rId9"/>
              </a:rPr>
              <a:t>google.cz</a:t>
            </a:r>
            <a:r>
              <a:rPr lang="cs-CZ" u="sng" dirty="0" smtClean="0">
                <a:hlinkClick r:id="rId9"/>
              </a:rPr>
              <a:t>/</a:t>
            </a:r>
            <a:r>
              <a:rPr lang="cs-CZ" u="sng" dirty="0" err="1" smtClean="0">
                <a:hlinkClick r:id="rId9"/>
              </a:rPr>
              <a:t>imgres</a:t>
            </a:r>
            <a:r>
              <a:rPr lang="cs-CZ" u="sng" dirty="0" smtClean="0">
                <a:hlinkClick r:id="rId9"/>
              </a:rPr>
              <a:t>?q=hodina+zemi&amp;</a:t>
            </a:r>
            <a:r>
              <a:rPr lang="cs-CZ" u="sng" dirty="0" err="1" smtClean="0">
                <a:hlinkClick r:id="rId9"/>
              </a:rPr>
              <a:t>hl</a:t>
            </a:r>
            <a:r>
              <a:rPr lang="cs-CZ" u="sng" dirty="0" smtClean="0">
                <a:hlinkClick r:id="rId9"/>
              </a:rPr>
              <a:t>=</a:t>
            </a:r>
            <a:r>
              <a:rPr lang="cs-CZ" u="sng" dirty="0" err="1" smtClean="0">
                <a:hlinkClick r:id="rId9"/>
              </a:rPr>
              <a:t>cs</a:t>
            </a:r>
            <a:r>
              <a:rPr lang="cs-CZ" u="sng" dirty="0" smtClean="0">
                <a:hlinkClick r:id="rId9"/>
              </a:rPr>
              <a:t>&amp;</a:t>
            </a:r>
            <a:r>
              <a:rPr lang="cs-CZ" u="sng" dirty="0" err="1" smtClean="0">
                <a:hlinkClick r:id="rId9"/>
              </a:rPr>
              <a:t>biw</a:t>
            </a:r>
            <a:r>
              <a:rPr lang="cs-CZ" u="sng" dirty="0" smtClean="0">
                <a:hlinkClick r:id="rId9"/>
              </a:rPr>
              <a:t>=1280&amp;</a:t>
            </a:r>
            <a:r>
              <a:rPr lang="cs-CZ" u="sng" dirty="0" err="1" smtClean="0">
                <a:hlinkClick r:id="rId9"/>
              </a:rPr>
              <a:t>bih</a:t>
            </a:r>
            <a:r>
              <a:rPr lang="cs-CZ" u="sng" dirty="0" smtClean="0">
                <a:hlinkClick r:id="rId9"/>
              </a:rPr>
              <a:t>=772&amp;</a:t>
            </a:r>
            <a:r>
              <a:rPr lang="cs-CZ" u="sng" dirty="0" err="1" smtClean="0">
                <a:hlinkClick r:id="rId9"/>
              </a:rPr>
              <a:t>tbm</a:t>
            </a:r>
            <a:r>
              <a:rPr lang="cs-CZ" u="sng" dirty="0" smtClean="0">
                <a:hlinkClick r:id="rId9"/>
              </a:rPr>
              <a:t>=</a:t>
            </a:r>
            <a:r>
              <a:rPr lang="cs-CZ" u="sng" dirty="0" err="1" smtClean="0">
                <a:hlinkClick r:id="rId9"/>
              </a:rPr>
              <a:t>isch</a:t>
            </a:r>
            <a:r>
              <a:rPr lang="cs-CZ" u="sng" dirty="0" smtClean="0">
                <a:hlinkClick r:id="rId9"/>
              </a:rPr>
              <a:t>&amp;</a:t>
            </a:r>
            <a:r>
              <a:rPr lang="cs-CZ" u="sng" dirty="0" err="1" smtClean="0">
                <a:hlinkClick r:id="rId9"/>
              </a:rPr>
              <a:t>tbnid</a:t>
            </a:r>
            <a:r>
              <a:rPr lang="cs-CZ" u="sng" dirty="0" smtClean="0">
                <a:hlinkClick r:id="rId9"/>
              </a:rPr>
              <a:t>=</a:t>
            </a:r>
            <a:r>
              <a:rPr lang="cs-CZ" u="sng" dirty="0" err="1" smtClean="0">
                <a:hlinkClick r:id="rId9"/>
              </a:rPr>
              <a:t>kyxkDpgksIfegM</a:t>
            </a:r>
            <a:r>
              <a:rPr lang="cs-CZ" u="sng" dirty="0" smtClean="0">
                <a:hlinkClick r:id="rId9"/>
              </a:rPr>
              <a:t>:&amp;</a:t>
            </a:r>
            <a:r>
              <a:rPr lang="cs-CZ" u="sng" dirty="0" err="1" smtClean="0">
                <a:hlinkClick r:id="rId9"/>
              </a:rPr>
              <a:t>imgrefurl</a:t>
            </a:r>
            <a:r>
              <a:rPr lang="cs-CZ" u="sng" dirty="0" smtClean="0">
                <a:hlinkClick r:id="rId9"/>
              </a:rPr>
              <a:t>=http://www.</a:t>
            </a:r>
            <a:r>
              <a:rPr lang="cs-CZ" u="sng" dirty="0" err="1" smtClean="0">
                <a:hlinkClick r:id="rId9"/>
              </a:rPr>
              <a:t>munimedia.cz</a:t>
            </a:r>
            <a:r>
              <a:rPr lang="cs-CZ" u="sng" dirty="0" smtClean="0">
                <a:hlinkClick r:id="rId9"/>
              </a:rPr>
              <a:t>/</a:t>
            </a:r>
            <a:r>
              <a:rPr lang="cs-CZ" u="sng" dirty="0" err="1" smtClean="0">
                <a:hlinkClick r:id="rId9"/>
              </a:rPr>
              <a:t>prispevek</a:t>
            </a:r>
            <a:r>
              <a:rPr lang="cs-CZ" u="sng" dirty="0" smtClean="0">
                <a:hlinkClick r:id="rId9"/>
              </a:rPr>
              <a:t>/zhasnete-</a:t>
            </a:r>
            <a:r>
              <a:rPr lang="cs-CZ" u="sng" dirty="0" err="1" smtClean="0">
                <a:hlinkClick r:id="rId9"/>
              </a:rPr>
              <a:t>svetlo</a:t>
            </a:r>
            <a:r>
              <a:rPr lang="cs-CZ" u="sng" dirty="0" smtClean="0">
                <a:hlinkClick r:id="rId9"/>
              </a:rPr>
              <a:t>-a-</a:t>
            </a:r>
            <a:r>
              <a:rPr lang="cs-CZ" u="sng" dirty="0" err="1" smtClean="0">
                <a:hlinkClick r:id="rId9"/>
              </a:rPr>
              <a:t>chrante</a:t>
            </a:r>
            <a:r>
              <a:rPr lang="cs-CZ" u="sng" dirty="0" smtClean="0">
                <a:hlinkClick r:id="rId9"/>
              </a:rPr>
              <a:t>-planetu-</a:t>
            </a:r>
            <a:r>
              <a:rPr lang="cs-CZ" u="sng" dirty="0" err="1" smtClean="0">
                <a:hlinkClick r:id="rId9"/>
              </a:rPr>
              <a:t>radi</a:t>
            </a:r>
            <a:r>
              <a:rPr lang="cs-CZ" u="sng" dirty="0" smtClean="0">
                <a:hlinkClick r:id="rId9"/>
              </a:rPr>
              <a:t>-</a:t>
            </a:r>
            <a:r>
              <a:rPr lang="cs-CZ" u="sng" dirty="0" err="1" smtClean="0">
                <a:hlinkClick r:id="rId9"/>
              </a:rPr>
              <a:t>kampan</a:t>
            </a:r>
            <a:r>
              <a:rPr lang="cs-CZ" u="sng" dirty="0" smtClean="0">
                <a:hlinkClick r:id="rId9"/>
              </a:rPr>
              <a:t>-1082/&amp;</a:t>
            </a:r>
            <a:r>
              <a:rPr lang="cs-CZ" u="sng" dirty="0" err="1" smtClean="0">
                <a:hlinkClick r:id="rId9"/>
              </a:rPr>
              <a:t>docid</a:t>
            </a:r>
            <a:r>
              <a:rPr lang="cs-CZ" u="sng" dirty="0" smtClean="0">
                <a:hlinkClick r:id="rId9"/>
              </a:rPr>
              <a:t>=-</a:t>
            </a:r>
            <a:endParaRPr lang="cs-CZ" dirty="0" smtClean="0"/>
          </a:p>
          <a:p>
            <a:r>
              <a:rPr lang="cs-CZ" dirty="0" smtClean="0"/>
              <a:t>VERONIKA. </a:t>
            </a:r>
            <a:r>
              <a:rPr lang="cs-CZ" i="1" dirty="0" smtClean="0"/>
              <a:t>hodina země</a:t>
            </a:r>
            <a:r>
              <a:rPr lang="cs-CZ" dirty="0" smtClean="0"/>
              <a:t> [online]. [cit. 21.2.2013]. Dostupný na WWW: </a:t>
            </a:r>
          </a:p>
          <a:p>
            <a:r>
              <a:rPr lang="cs-CZ" u="sng" dirty="0" smtClean="0">
                <a:hlinkClick r:id="rId10"/>
              </a:rPr>
              <a:t>http://www.</a:t>
            </a:r>
            <a:r>
              <a:rPr lang="cs-CZ" u="sng" dirty="0" err="1" smtClean="0">
                <a:hlinkClick r:id="rId10"/>
              </a:rPr>
              <a:t>veronica.cz</a:t>
            </a:r>
            <a:r>
              <a:rPr lang="cs-CZ" u="sng" dirty="0" smtClean="0">
                <a:hlinkClick r:id="rId10"/>
              </a:rPr>
              <a:t>/</a:t>
            </a:r>
            <a:r>
              <a:rPr lang="cs-CZ" u="sng" dirty="0" err="1" smtClean="0">
                <a:hlinkClick r:id="rId10"/>
              </a:rPr>
              <a:t>hodinazeme</a:t>
            </a:r>
            <a:r>
              <a:rPr lang="cs-CZ" u="sng" dirty="0" smtClean="0">
                <a:hlinkClick r:id="rId10"/>
              </a:rPr>
              <a:t>/</a:t>
            </a:r>
            <a:r>
              <a:rPr lang="cs-CZ" u="sng" dirty="0" err="1" smtClean="0">
                <a:hlinkClick r:id="rId10"/>
              </a:rPr>
              <a:t>veronika</a:t>
            </a:r>
            <a:endParaRPr lang="cs-CZ" dirty="0" smtClean="0"/>
          </a:p>
          <a:p>
            <a:r>
              <a:rPr lang="cs-CZ" dirty="0" smtClean="0"/>
              <a:t>NEUVEDEN.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21.2.2013]. Dostupný na WWW: http://www.</a:t>
            </a:r>
            <a:r>
              <a:rPr lang="cs-CZ" dirty="0" err="1" smtClean="0"/>
              <a:t>google.cz</a:t>
            </a:r>
            <a:r>
              <a:rPr lang="cs-CZ" dirty="0" smtClean="0"/>
              <a:t>/</a:t>
            </a:r>
            <a:r>
              <a:rPr lang="cs-CZ" dirty="0" err="1" smtClean="0"/>
              <a:t>imgres</a:t>
            </a:r>
            <a:r>
              <a:rPr lang="cs-CZ" dirty="0" smtClean="0"/>
              <a:t>?q=hodina+zem%C4%9B&amp;um=1&amp;</a:t>
            </a:r>
            <a:r>
              <a:rPr lang="cs-CZ" dirty="0" err="1" smtClean="0"/>
              <a:t>hl</a:t>
            </a:r>
            <a:r>
              <a:rPr lang="cs-CZ" dirty="0" smtClean="0"/>
              <a:t>=</a:t>
            </a:r>
            <a:r>
              <a:rPr lang="cs-CZ" dirty="0" err="1" smtClean="0"/>
              <a:t>cs</a:t>
            </a:r>
            <a:r>
              <a:rPr lang="cs-CZ" dirty="0" smtClean="0"/>
              <a:t>&amp;</a:t>
            </a:r>
            <a:r>
              <a:rPr lang="cs-CZ" dirty="0" err="1" smtClean="0"/>
              <a:t>sa</a:t>
            </a:r>
            <a:r>
              <a:rPr lang="cs-CZ" dirty="0" smtClean="0"/>
              <a:t>=N&amp;</a:t>
            </a:r>
            <a:r>
              <a:rPr lang="cs-CZ" dirty="0" err="1" smtClean="0"/>
              <a:t>rlz</a:t>
            </a:r>
            <a:r>
              <a:rPr lang="cs-CZ" dirty="0" smtClean="0"/>
              <a:t>=1R2SKPT_csCZ415&amp;</a:t>
            </a:r>
            <a:r>
              <a:rPr lang="cs-CZ" dirty="0" err="1" smtClean="0"/>
              <a:t>biw</a:t>
            </a:r>
            <a:r>
              <a:rPr lang="cs-CZ" dirty="0" smtClean="0"/>
              <a:t>=1280&amp;</a:t>
            </a:r>
            <a:r>
              <a:rPr lang="cs-CZ" dirty="0" err="1" smtClean="0"/>
              <a:t>bih</a:t>
            </a:r>
            <a:r>
              <a:rPr lang="cs-CZ" dirty="0" smtClean="0"/>
              <a:t>=772&amp;</a:t>
            </a:r>
            <a:r>
              <a:rPr lang="cs-CZ" dirty="0" err="1" smtClean="0"/>
              <a:t>tbm</a:t>
            </a:r>
            <a:r>
              <a:rPr lang="cs-CZ" dirty="0" smtClean="0"/>
              <a:t>=</a:t>
            </a:r>
            <a:r>
              <a:rPr lang="cs-CZ" dirty="0" err="1" smtClean="0"/>
              <a:t>isch</a:t>
            </a:r>
            <a:r>
              <a:rPr lang="cs-CZ" dirty="0" smtClean="0"/>
              <a:t>&amp;</a:t>
            </a:r>
            <a:r>
              <a:rPr lang="cs-CZ" dirty="0" err="1" smtClean="0"/>
              <a:t>tbnid</a:t>
            </a:r>
            <a:r>
              <a:rPr lang="cs-CZ" dirty="0" smtClean="0"/>
              <a:t>=</a:t>
            </a:r>
            <a:r>
              <a:rPr lang="cs-CZ" dirty="0" err="1" smtClean="0"/>
              <a:t>kyxkDpgksIfegM</a:t>
            </a:r>
            <a:r>
              <a:rPr lang="cs-CZ" dirty="0" smtClean="0"/>
              <a:t>:&amp;</a:t>
            </a:r>
            <a:r>
              <a:rPr lang="cs-CZ" dirty="0" err="1" smtClean="0"/>
              <a:t>imgrefurl</a:t>
            </a:r>
            <a:r>
              <a:rPr lang="cs-CZ" dirty="0" smtClean="0"/>
              <a:t>=http://www.</a:t>
            </a:r>
            <a:r>
              <a:rPr lang="cs-CZ" dirty="0" err="1" smtClean="0"/>
              <a:t>munimedia.cz</a:t>
            </a:r>
            <a:r>
              <a:rPr lang="cs-CZ" dirty="0" smtClean="0"/>
              <a:t>/</a:t>
            </a:r>
            <a:r>
              <a:rPr lang="cs-CZ" dirty="0" err="1" smtClean="0"/>
              <a:t>prispevek</a:t>
            </a:r>
            <a:r>
              <a:rPr lang="cs-CZ" dirty="0" smtClean="0"/>
              <a:t>/zhasnete-</a:t>
            </a:r>
            <a:r>
              <a:rPr lang="cs-CZ" dirty="0" err="1" smtClean="0"/>
              <a:t>svetlo</a:t>
            </a:r>
            <a:r>
              <a:rPr lang="cs-CZ" dirty="0" smtClean="0"/>
              <a:t>-a-</a:t>
            </a:r>
            <a:r>
              <a:rPr lang="cs-CZ" dirty="0" err="1" smtClean="0"/>
              <a:t>chrante</a:t>
            </a:r>
            <a:r>
              <a:rPr lang="cs-CZ" dirty="0" smtClean="0"/>
              <a:t>-planetu-</a:t>
            </a:r>
            <a:r>
              <a:rPr lang="cs-CZ" dirty="0" err="1" smtClean="0"/>
              <a:t>radi</a:t>
            </a:r>
            <a:r>
              <a:rPr lang="cs-CZ" dirty="0" smtClean="0"/>
              <a:t>-</a:t>
            </a:r>
            <a:r>
              <a:rPr lang="cs-CZ" dirty="0" err="1" smtClean="0"/>
              <a:t>kampan</a:t>
            </a:r>
            <a:r>
              <a:rPr lang="cs-CZ" dirty="0" smtClean="0"/>
              <a:t>-1082/&amp;</a:t>
            </a:r>
            <a:r>
              <a:rPr lang="cs-CZ" dirty="0" err="1" smtClean="0"/>
              <a:t>docid</a:t>
            </a:r>
            <a:r>
              <a:rPr lang="cs-CZ" dirty="0" smtClean="0"/>
              <a:t>=-</a:t>
            </a:r>
            <a:r>
              <a:rPr lang="cs-CZ" dirty="0" err="1" smtClean="0"/>
              <a:t>LjbZDNOCTkYqM</a:t>
            </a:r>
            <a:r>
              <a:rPr lang="cs-CZ" dirty="0" smtClean="0"/>
              <a:t>&amp;</a:t>
            </a:r>
            <a:r>
              <a:rPr lang="cs-CZ" dirty="0" err="1" smtClean="0"/>
              <a:t>imgurl</a:t>
            </a:r>
            <a:r>
              <a:rPr lang="cs-CZ" dirty="0" smtClean="0"/>
              <a:t>=http://munimedia.cz/originaly/prispevek/1082_2688.jpg&amp;w=1165&amp;h=1341&amp;ei=5B0mUfzMF6SB4AST_oDYBg&amp;zoom=1&amp;iact=rc&amp;dur=515&amp;sig=108106050680112309301&amp;page=2&amp;tbnh=153&amp;tbnw=128&amp;start=27&amp;ndsp=33&amp;ved=1t:429,i:172&amp;tx=36&amp;ty=128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200</TotalTime>
  <Words>727</Words>
  <Application>Microsoft Office PowerPoint</Application>
  <PresentationFormat>Předvádění na obrazovce (4:3)</PresentationFormat>
  <Paragraphs>55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Lití písma</vt:lpstr>
      <vt:lpstr>Snímek 1</vt:lpstr>
      <vt:lpstr>Hodina Zemi </vt:lpstr>
      <vt:lpstr>Snímek 3</vt:lpstr>
      <vt:lpstr>Snímek 4</vt:lpstr>
      <vt:lpstr>                    </vt:lpstr>
      <vt:lpstr>Snímek 6</vt:lpstr>
      <vt:lpstr>Snímek 7</vt:lpstr>
      <vt:lpstr>Snímek 8</vt:lpstr>
      <vt:lpstr>Snímek 9</vt:lpstr>
      <vt:lpstr>    A tak vznikala akce Něco za něco</vt:lpstr>
      <vt:lpstr>Snímek 11</vt:lpstr>
      <vt:lpstr>Snímek 12</vt:lpstr>
      <vt:lpstr>Snímek 13</vt:lpstr>
      <vt:lpstr>Snímek 14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Hodina Zemi</dc:title>
  <dc:creator>Broňa</dc:creator>
  <cp:lastModifiedBy>x</cp:lastModifiedBy>
  <cp:revision>33</cp:revision>
  <dcterms:created xsi:type="dcterms:W3CDTF">2013-02-20T17:19:09Z</dcterms:created>
  <dcterms:modified xsi:type="dcterms:W3CDTF">2013-02-21T13:38:07Z</dcterms:modified>
</cp:coreProperties>
</file>