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Přetažením rozděl do </a:t>
            </a:r>
            <a:r>
              <a:rPr lang="cs-CZ" smtClean="0"/>
              <a:t>tří </a:t>
            </a:r>
            <a:r>
              <a:rPr lang="cs-CZ" smtClean="0"/>
              <a:t>skupin.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150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Výškopis, polohopis, popis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mapách, v přírodě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4. – 6. snímek, 7. snímek procvičení, podrobnější 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topografické značky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Výškopis, polohopis, popis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TZ7NHTGE\MC9000603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536" y="3709996"/>
            <a:ext cx="4646929" cy="263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Výškopis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700" b="1" dirty="0" smtClean="0">
                <a:solidFill>
                  <a:srgbClr val="FF0000"/>
                </a:solidFill>
              </a:rPr>
              <a:t>Zobrazení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700" b="1" dirty="0" smtClean="0">
                <a:solidFill>
                  <a:srgbClr val="FF0000"/>
                </a:solidFill>
              </a:rPr>
              <a:t>výškové</a:t>
            </a:r>
            <a:r>
              <a:rPr lang="cs-CZ" sz="4400" b="1" dirty="0" smtClean="0">
                <a:solidFill>
                  <a:srgbClr val="FF0000"/>
                </a:solidFill>
              </a:rPr>
              <a:t> členitosti:</a:t>
            </a:r>
          </a:p>
          <a:p>
            <a:pPr>
              <a:buFontTx/>
              <a:buChar char="-"/>
            </a:pPr>
            <a:r>
              <a:rPr lang="cs-CZ" sz="4400" b="1" dirty="0" smtClean="0">
                <a:solidFill>
                  <a:srgbClr val="0070C0"/>
                </a:solidFill>
              </a:rPr>
              <a:t>Vrstevnicemi </a:t>
            </a:r>
            <a:r>
              <a:rPr lang="cs-CZ" sz="4400" b="1" dirty="0" smtClean="0"/>
              <a:t>(čáry, které spojují stejné nadmořské výšky)</a:t>
            </a:r>
          </a:p>
          <a:p>
            <a:pPr>
              <a:buFontTx/>
              <a:buChar char="-"/>
            </a:pPr>
            <a:r>
              <a:rPr lang="cs-CZ" sz="4400" b="1" dirty="0" smtClean="0">
                <a:solidFill>
                  <a:srgbClr val="0070C0"/>
                </a:solidFill>
              </a:rPr>
              <a:t>Kótami </a:t>
            </a:r>
            <a:r>
              <a:rPr lang="cs-CZ" sz="4400" b="1" dirty="0" smtClean="0"/>
              <a:t>(výškové body vyznačené tečkou s popisem)</a:t>
            </a:r>
          </a:p>
          <a:p>
            <a:pPr>
              <a:buFontTx/>
              <a:buChar char="-"/>
            </a:pPr>
            <a:r>
              <a:rPr lang="cs-CZ" sz="4400" b="1" dirty="0" smtClean="0">
                <a:solidFill>
                  <a:srgbClr val="0070C0"/>
                </a:solidFill>
              </a:rPr>
              <a:t>Barvami </a:t>
            </a:r>
            <a:r>
              <a:rPr lang="cs-CZ" sz="4400" b="1" dirty="0" smtClean="0"/>
              <a:t>(od zelené k tmavě hnědé, tmavší je vyšší)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15463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Polohopis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Je znázorněn pomocí smluvených značek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4961694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Popis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Doplňuje zobrazené terénní předměty písmem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809913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Rozděl obrázky do tří skupin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4773" y="1340768"/>
            <a:ext cx="16552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Vltava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628799"/>
            <a:ext cx="28223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Kutná Hora</a:t>
            </a:r>
            <a:endParaRPr lang="cs-CZ" sz="4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" t="56838" r="51578" b="13886"/>
          <a:stretch/>
        </p:blipFill>
        <p:spPr bwMode="auto">
          <a:xfrm>
            <a:off x="5902652" y="3656766"/>
            <a:ext cx="2498502" cy="97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99592" y="4707362"/>
            <a:ext cx="13195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. 400</a:t>
            </a:r>
            <a:endParaRPr lang="cs-CZ" sz="4400" b="1" dirty="0"/>
          </a:p>
        </p:txBody>
      </p:sp>
      <p:sp>
        <p:nvSpPr>
          <p:cNvPr id="11" name="Obdélník 10"/>
          <p:cNvSpPr/>
          <p:nvPr/>
        </p:nvSpPr>
        <p:spPr>
          <a:xfrm>
            <a:off x="3093726" y="2996952"/>
            <a:ext cx="2004500" cy="91440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75" t="55003" r="15070" b="13472"/>
          <a:stretch/>
        </p:blipFill>
        <p:spPr bwMode="auto">
          <a:xfrm>
            <a:off x="1288344" y="2710846"/>
            <a:ext cx="1094704" cy="1435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69" t="6564" r="10789" b="59031"/>
          <a:stretch/>
        </p:blipFill>
        <p:spPr bwMode="auto">
          <a:xfrm>
            <a:off x="3491880" y="4188914"/>
            <a:ext cx="1545465" cy="1287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017" r="57887" b="12305"/>
          <a:stretch/>
        </p:blipFill>
        <p:spPr bwMode="auto">
          <a:xfrm>
            <a:off x="5649715" y="5036173"/>
            <a:ext cx="2406739" cy="956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276661" y="5514331"/>
            <a:ext cx="20214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Šumava</a:t>
            </a:r>
            <a:endParaRPr lang="cs-CZ" sz="44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99" t="5847" r="62394" b="65107"/>
          <a:stretch/>
        </p:blipFill>
        <p:spPr bwMode="auto">
          <a:xfrm>
            <a:off x="6300192" y="2333690"/>
            <a:ext cx="1480614" cy="112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239005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http://www.turisticky-zavod.cz/kontroly/znacky.html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219</Words>
  <Application>Microsoft Office PowerPoint</Application>
  <PresentationFormat>Předvádění na obrazovce (4:3)</PresentationFormat>
  <Paragraphs>60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Výškopis, polohopis, popis</vt:lpstr>
      <vt:lpstr>Výškopis</vt:lpstr>
      <vt:lpstr>Polohopis</vt:lpstr>
      <vt:lpstr>Popis</vt:lpstr>
      <vt:lpstr>Rozděl obrázky do tří skupin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2003-01-01T01:15:13Z</dcterms:modified>
</cp:coreProperties>
</file>