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2" r:id="rId2"/>
    <p:sldId id="263" r:id="rId3"/>
    <p:sldId id="256" r:id="rId4"/>
    <p:sldId id="259" r:id="rId5"/>
    <p:sldId id="260" r:id="rId6"/>
    <p:sldId id="261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vytvářejí pohledové růžice, respektují světové strany a vzájemné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poměry 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vzdáleností.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Výchozí místo: Devět skal, vzor zakreslení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948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Respektuj měřítko!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427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Respektuj měřítko!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0479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Pohledová růžice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VY_32_INOVACE_17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vytvoření topografického náčrtu, orientace v terénu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procvičení, podrobnější metodika viz poznámky 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mapy ČR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Pohledová růžice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Documents and Settings\Jan\Local Settings\Temporary Internet Files\Content.IE5\8B532QJP\MC9002875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088" y="1628800"/>
            <a:ext cx="2667824" cy="451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Vzor pohledové růžice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2" name="Skupina 21"/>
          <p:cNvGrpSpPr/>
          <p:nvPr/>
        </p:nvGrpSpPr>
        <p:grpSpPr>
          <a:xfrm>
            <a:off x="546741" y="2730986"/>
            <a:ext cx="6754374" cy="3629660"/>
            <a:chOff x="574700" y="2730986"/>
            <a:chExt cx="6754374" cy="3629660"/>
          </a:xfrm>
        </p:grpSpPr>
        <p:sp>
          <p:nvSpPr>
            <p:cNvPr id="10" name="TextovéPole 9"/>
            <p:cNvSpPr txBox="1"/>
            <p:nvPr/>
          </p:nvSpPr>
          <p:spPr>
            <a:xfrm>
              <a:off x="3583524" y="3284984"/>
              <a:ext cx="248568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/>
                <a:t>.</a:t>
              </a:r>
              <a:r>
                <a:rPr lang="cs-CZ" sz="3600" b="1" dirty="0" smtClean="0"/>
                <a:t> </a:t>
              </a:r>
              <a:r>
                <a:rPr lang="cs-CZ" sz="3600" b="1" dirty="0" smtClean="0">
                  <a:solidFill>
                    <a:srgbClr val="00B050"/>
                  </a:solidFill>
                </a:rPr>
                <a:t>Devět skal</a:t>
              </a:r>
              <a:endParaRPr lang="cs-CZ" sz="3600" b="1" dirty="0">
                <a:solidFill>
                  <a:srgbClr val="00B050"/>
                </a:solidFill>
              </a:endParaRPr>
            </a:p>
          </p:txBody>
        </p:sp>
        <p:cxnSp>
          <p:nvCxnSpPr>
            <p:cNvPr id="12" name="Přímá spojnice se šipkou 11"/>
            <p:cNvCxnSpPr/>
            <p:nvPr/>
          </p:nvCxnSpPr>
          <p:spPr>
            <a:xfrm flipH="1">
              <a:off x="2357253" y="4221088"/>
              <a:ext cx="1224136" cy="1152128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574700" y="4765938"/>
              <a:ext cx="180325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Jihlava </a:t>
              </a:r>
              <a:r>
                <a:rPr lang="cs-CZ" sz="6600" b="1" dirty="0" smtClean="0"/>
                <a:t>.</a:t>
              </a:r>
              <a:endParaRPr lang="cs-CZ" sz="6600" b="1" dirty="0"/>
            </a:p>
          </p:txBody>
        </p:sp>
        <p:cxnSp>
          <p:nvCxnSpPr>
            <p:cNvPr id="15" name="Přímá spojnice se šipkou 14"/>
            <p:cNvCxnSpPr/>
            <p:nvPr/>
          </p:nvCxnSpPr>
          <p:spPr>
            <a:xfrm flipH="1" flipV="1">
              <a:off x="3369419" y="3566480"/>
              <a:ext cx="288032" cy="337974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718526" y="2730986"/>
              <a:ext cx="18595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/>
                <a:t>Hlinsko</a:t>
              </a:r>
              <a:r>
                <a:rPr lang="cs-CZ" dirty="0" smtClean="0"/>
                <a:t> </a:t>
              </a:r>
              <a:r>
                <a:rPr lang="cs-CZ" sz="6600" dirty="0" smtClean="0"/>
                <a:t>.</a:t>
              </a:r>
              <a:endParaRPr lang="cs-CZ" sz="6600" dirty="0"/>
            </a:p>
          </p:txBody>
        </p:sp>
        <p:cxnSp>
          <p:nvCxnSpPr>
            <p:cNvPr id="18" name="Přímá spojnice se šipkou 17"/>
            <p:cNvCxnSpPr/>
            <p:nvPr/>
          </p:nvCxnSpPr>
          <p:spPr>
            <a:xfrm>
              <a:off x="3923928" y="4221088"/>
              <a:ext cx="2016224" cy="1652846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5959788" y="5252650"/>
              <a:ext cx="136928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dirty="0" smtClean="0"/>
                <a:t>.</a:t>
              </a:r>
              <a:r>
                <a:rPr lang="cs-CZ" dirty="0" smtClean="0"/>
                <a:t> </a:t>
              </a:r>
              <a:r>
                <a:rPr lang="cs-CZ" sz="3600" b="1" dirty="0" smtClean="0"/>
                <a:t>Brno</a:t>
              </a:r>
              <a:endParaRPr lang="cs-CZ" sz="36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11584480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Vytvoř pohledovou růžici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Z </a:t>
            </a:r>
            <a:r>
              <a:rPr lang="cs-CZ" sz="4000" dirty="0" smtClean="0">
                <a:solidFill>
                  <a:srgbClr val="00B050"/>
                </a:solidFill>
              </a:rPr>
              <a:t>Kletě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Vimperk</a:t>
            </a:r>
          </a:p>
          <a:p>
            <a:r>
              <a:rPr lang="cs-CZ" sz="4000" b="1" dirty="0" smtClean="0"/>
              <a:t>Horní Stropnice</a:t>
            </a:r>
          </a:p>
          <a:p>
            <a:r>
              <a:rPr lang="cs-CZ" sz="4000" b="1" dirty="0" smtClean="0"/>
              <a:t>Horní Planá</a:t>
            </a:r>
          </a:p>
          <a:p>
            <a:r>
              <a:rPr lang="cs-CZ" sz="4000" b="1" dirty="0" smtClean="0"/>
              <a:t>Ševětín</a:t>
            </a:r>
          </a:p>
          <a:p>
            <a:r>
              <a:rPr lang="cs-CZ" sz="4000" b="1" dirty="0" smtClean="0"/>
              <a:t>Plechý</a:t>
            </a:r>
            <a:endParaRPr lang="cs-CZ" sz="4000" b="1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Z Velké Deštné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Holice</a:t>
            </a:r>
          </a:p>
          <a:p>
            <a:r>
              <a:rPr lang="cs-CZ" sz="4000" b="1" dirty="0" smtClean="0"/>
              <a:t>Hronov</a:t>
            </a:r>
          </a:p>
          <a:p>
            <a:r>
              <a:rPr lang="cs-CZ" sz="4000" b="1" dirty="0" smtClean="0"/>
              <a:t>Opočno</a:t>
            </a:r>
          </a:p>
          <a:p>
            <a:r>
              <a:rPr lang="cs-CZ" sz="4000" b="1" dirty="0" smtClean="0"/>
              <a:t>Letohrad</a:t>
            </a:r>
          </a:p>
          <a:p>
            <a:r>
              <a:rPr lang="cs-CZ" sz="4000" b="1" dirty="0" smtClean="0"/>
              <a:t>Králický Sněžník</a:t>
            </a:r>
            <a:endParaRPr lang="cs-CZ" sz="40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9806687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Vytvoř pohledovou růžici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Z Javorové skály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Sedlčany</a:t>
            </a:r>
          </a:p>
          <a:p>
            <a:r>
              <a:rPr lang="cs-CZ" sz="4000" b="1" dirty="0" smtClean="0"/>
              <a:t>Trhový Štěpánov</a:t>
            </a:r>
          </a:p>
          <a:p>
            <a:r>
              <a:rPr lang="cs-CZ" sz="4000" b="1" dirty="0" smtClean="0"/>
              <a:t>Obrataň</a:t>
            </a:r>
          </a:p>
          <a:p>
            <a:r>
              <a:rPr lang="cs-CZ" sz="4000" b="1" dirty="0" smtClean="0"/>
              <a:t>Malšice</a:t>
            </a:r>
          </a:p>
          <a:p>
            <a:r>
              <a:rPr lang="cs-CZ" sz="4000" b="1" dirty="0" smtClean="0"/>
              <a:t>Chyšky</a:t>
            </a:r>
            <a:endParaRPr lang="cs-CZ" sz="4000" b="1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Z Pradědu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cs-CZ" sz="4000" b="1" dirty="0" smtClean="0"/>
              <a:t>Zlaté Hory</a:t>
            </a:r>
          </a:p>
          <a:p>
            <a:r>
              <a:rPr lang="cs-CZ" sz="4000" b="1" dirty="0" smtClean="0"/>
              <a:t>Moravský Beroun</a:t>
            </a:r>
          </a:p>
          <a:p>
            <a:r>
              <a:rPr lang="cs-CZ" sz="4000" b="1" dirty="0" smtClean="0"/>
              <a:t>Králíky</a:t>
            </a:r>
          </a:p>
          <a:p>
            <a:r>
              <a:rPr lang="cs-CZ" sz="4000" b="1" dirty="0" smtClean="0"/>
              <a:t>Štíty</a:t>
            </a:r>
          </a:p>
          <a:p>
            <a:r>
              <a:rPr lang="cs-CZ" sz="4000" b="1" dirty="0" smtClean="0"/>
              <a:t>Opava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8230695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216</Words>
  <Application>Microsoft Office PowerPoint</Application>
  <PresentationFormat>Předvádění na obrazovce (4:3)</PresentationFormat>
  <Paragraphs>85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Pohledová růžice</vt:lpstr>
      <vt:lpstr>Vzor pohledové růžice</vt:lpstr>
      <vt:lpstr>Vytvoř pohledovou růžici</vt:lpstr>
      <vt:lpstr>Vytvoř pohledovou růžici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45</cp:revision>
  <dcterms:created xsi:type="dcterms:W3CDTF">2011-05-26T14:17:08Z</dcterms:created>
  <dcterms:modified xsi:type="dcterms:W3CDTF">2003-01-01T01:15:48Z</dcterms:modified>
</cp:coreProperties>
</file>