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63" r:id="rId2"/>
    <p:sldId id="265" r:id="rId3"/>
    <p:sldId id="256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Vysvětlení zeměpisné šířky v názorných 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příkladech.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Při prezentaci u sedmého snímku přilétnou po sobě tři příklady na </a:t>
            </a:r>
            <a:r>
              <a:rPr lang="cs-CZ" smtClean="0"/>
              <a:t>zeměpisnou </a:t>
            </a:r>
            <a:r>
              <a:rPr lang="cs-CZ" smtClean="0"/>
              <a:t>šířku.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233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fontScale="92500" lnSpcReduction="10000"/>
          </a:bodyPr>
          <a:lstStyle/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Určování zeměpisné 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polohy – zeměpisná šířka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VY_32_INOVACE_18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4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6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7.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u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rčování polohy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výklad, podrobnější metodika viz poznámky u 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školní atlas, nástěnné mapy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212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Určování zeměpisné polohy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Documents and Settings\Jan\Local Settings\Temporary Internet Files\Content.IE5\V6SRFX8X\MC9002907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97410"/>
            <a:ext cx="5184576" cy="4463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Zeměpisná šířka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457200" y="2060848"/>
            <a:ext cx="8229600" cy="3505745"/>
            <a:chOff x="457200" y="2060848"/>
            <a:chExt cx="8229600" cy="3505745"/>
          </a:xfrm>
        </p:grpSpPr>
        <p:cxnSp>
          <p:nvCxnSpPr>
            <p:cNvPr id="7" name="Přímá spojnice 6"/>
            <p:cNvCxnSpPr>
              <a:stCxn id="3" idx="1"/>
              <a:endCxn id="3" idx="3"/>
            </p:cNvCxnSpPr>
            <p:nvPr/>
          </p:nvCxnSpPr>
          <p:spPr>
            <a:xfrm>
              <a:off x="457200" y="3863183"/>
              <a:ext cx="8229600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484202" y="2060848"/>
              <a:ext cx="2175596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SEVERNÍ</a:t>
              </a:r>
              <a:endParaRPr lang="cs-CZ" sz="44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914608" y="4797152"/>
              <a:ext cx="1314784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JIŽNÍ</a:t>
              </a:r>
              <a:endParaRPr lang="cs-CZ" sz="44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44385" y="3193812"/>
              <a:ext cx="136120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ROVNÍK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876256" y="3527853"/>
              <a:ext cx="156068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NULTÁ</a:t>
              </a:r>
              <a:endParaRPr lang="cs-CZ" sz="4000" b="1" dirty="0"/>
            </a:p>
          </p:txBody>
        </p:sp>
      </p:grp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57907231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Zeměpisnou šířku určují rovnoběžky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313184" y="2852936"/>
            <a:ext cx="8280920" cy="2088232"/>
            <a:chOff x="313184" y="2852936"/>
            <a:chExt cx="8280920" cy="2088232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313184" y="2852936"/>
              <a:ext cx="8229600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313184" y="3863183"/>
              <a:ext cx="8229600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313184" y="4941168"/>
              <a:ext cx="8280920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0685723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Stupně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33" name="Skupina 32"/>
          <p:cNvGrpSpPr/>
          <p:nvPr/>
        </p:nvGrpSpPr>
        <p:grpSpPr>
          <a:xfrm>
            <a:off x="457200" y="1223227"/>
            <a:ext cx="8229600" cy="4796320"/>
            <a:chOff x="457200" y="1223227"/>
            <a:chExt cx="8229600" cy="4796320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457200" y="3501008"/>
              <a:ext cx="8229600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3237983" y="1284783"/>
              <a:ext cx="266932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SEVERNÍ PÓL</a:t>
              </a:r>
              <a:endParaRPr lang="cs-CZ" sz="36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563887" y="5373216"/>
              <a:ext cx="196720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JIŽNÍ PÓL</a:t>
              </a:r>
              <a:endParaRPr lang="cs-CZ" sz="36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7851419" y="2760544"/>
              <a:ext cx="662361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0°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cxnSp>
          <p:nvCxnSpPr>
            <p:cNvPr id="26" name="Pravoúhlá spojnice 25"/>
            <p:cNvCxnSpPr>
              <a:stCxn id="15" idx="1"/>
            </p:cNvCxnSpPr>
            <p:nvPr/>
          </p:nvCxnSpPr>
          <p:spPr>
            <a:xfrm rot="10800000">
              <a:off x="6084169" y="2132857"/>
              <a:ext cx="1767251" cy="1012409"/>
            </a:xfrm>
            <a:prstGeom prst="bentConnector3">
              <a:avLst/>
            </a:prstGeom>
            <a:ln w="571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>
              <a:off x="6097696" y="1223227"/>
              <a:ext cx="94769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90°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cxnSp>
          <p:nvCxnSpPr>
            <p:cNvPr id="29" name="Pravoúhlá spojnice 28"/>
            <p:cNvCxnSpPr/>
            <p:nvPr/>
          </p:nvCxnSpPr>
          <p:spPr>
            <a:xfrm rot="10800000" flipV="1">
              <a:off x="5796137" y="3861048"/>
              <a:ext cx="2386463" cy="1224136"/>
            </a:xfrm>
            <a:prstGeom prst="bentConnector3">
              <a:avLst/>
            </a:prstGeom>
            <a:ln w="571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ovéPole 30"/>
            <p:cNvSpPr txBox="1"/>
            <p:nvPr/>
          </p:nvSpPr>
          <p:spPr>
            <a:xfrm>
              <a:off x="6020099" y="5250106"/>
              <a:ext cx="94769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90°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3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329494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Například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611560" y="3481993"/>
            <a:ext cx="7776864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726063" y="2564904"/>
            <a:ext cx="66236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0°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Jan\Local Settings\Temporary Internet Files\Content.IE5\YHDABMHS\MC900349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741" y="1361733"/>
            <a:ext cx="2232502" cy="146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5199052" y="1196752"/>
            <a:ext cx="3366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SEVERNÍ ŠÍŘKA</a:t>
            </a:r>
            <a:endParaRPr lang="cs-CZ" sz="4000" b="1" dirty="0"/>
          </a:p>
        </p:txBody>
      </p:sp>
      <p:pic>
        <p:nvPicPr>
          <p:cNvPr id="2051" name="Picture 3" descr="C:\Documents and Settings\Jan\Local Settings\Temporary Internet Files\Content.IE5\YHDABMHS\MC9003269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230" y="4192664"/>
            <a:ext cx="1820570" cy="174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3906871" y="5445224"/>
            <a:ext cx="25843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JIŽNÍ ŠÍŘKA</a:t>
            </a:r>
            <a:endParaRPr lang="cs-CZ" sz="4000" b="1" dirty="0"/>
          </a:p>
        </p:txBody>
      </p:sp>
      <p:pic>
        <p:nvPicPr>
          <p:cNvPr id="2053" name="Picture 5" descr="C:\Documents and Settings\Jan\Local Settings\Temporary Internet Files\Content.IE5\8B532QJP\MC9003619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49624"/>
            <a:ext cx="1240171" cy="1379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1565534" y="3838721"/>
            <a:ext cx="29344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NULTÁ ŠÍŘKA</a:t>
            </a:r>
            <a:endParaRPr lang="cs-CZ" sz="4000" b="1" dirty="0"/>
          </a:p>
        </p:txBody>
      </p:sp>
      <p:pic>
        <p:nvPicPr>
          <p:cNvPr id="23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58416981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9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400</TotalTime>
  <Words>189</Words>
  <Application>Microsoft Office PowerPoint</Application>
  <PresentationFormat>Předvádění na obrazovce (4:3)</PresentationFormat>
  <Paragraphs>80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</vt:lpstr>
      <vt:lpstr>Určování zeměpisné polohy</vt:lpstr>
      <vt:lpstr>Zeměpisná šířka</vt:lpstr>
      <vt:lpstr>Zeměpisnou šířku určují rovnoběžky</vt:lpstr>
      <vt:lpstr>Stupně</vt:lpstr>
      <vt:lpstr>Například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50</cp:revision>
  <dcterms:created xsi:type="dcterms:W3CDTF">2011-05-26T14:17:08Z</dcterms:created>
  <dcterms:modified xsi:type="dcterms:W3CDTF">2003-01-01T01:17:05Z</dcterms:modified>
</cp:coreProperties>
</file>