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64" r:id="rId2"/>
    <p:sldId id="266" r:id="rId3"/>
    <p:sldId id="256" r:id="rId4"/>
    <p:sldId id="259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Vysvětlení zeměpisné délky v názorných 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příkladech.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Při prezentaci u osmého snímku přilétnou po sobě čtyři příklady na zeměpisnou </a:t>
            </a:r>
            <a:r>
              <a:rPr lang="cs-CZ" dirty="0" smtClean="0"/>
              <a:t>délku.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5821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image" Target="../media/image5.wmf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fontScale="92500"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Určování </a:t>
            </a:r>
            <a:r>
              <a:rPr lang="cs-CZ" sz="160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zeměpisné </a:t>
            </a:r>
            <a:r>
              <a:rPr lang="cs-CZ" sz="160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polohy – zeměpisná 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délka</a:t>
            </a:r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6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VY_32_INOVACE_19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4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6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6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6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7.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u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rčování polohy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výklad, podrobnější metodika viz poznámky u 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školní atlas, nástěnné mapy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71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Určování zeměpisné polohy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 descr="C:\Documents and Settings\Jan\Local Settings\Temporary Internet Files\Content.IE5\V6SRFX8X\MC9002907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97410"/>
            <a:ext cx="5184576" cy="4463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Zeměpisná </a:t>
            </a:r>
            <a:r>
              <a:rPr lang="cs-CZ" b="1" dirty="0" smtClean="0">
                <a:solidFill>
                  <a:srgbClr val="FF0000"/>
                </a:solidFill>
              </a:rPr>
              <a:t>délka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12" name="Skupina 11"/>
          <p:cNvGrpSpPr/>
          <p:nvPr/>
        </p:nvGrpSpPr>
        <p:grpSpPr>
          <a:xfrm>
            <a:off x="853754" y="1600201"/>
            <a:ext cx="7645751" cy="4525963"/>
            <a:chOff x="853754" y="1600201"/>
            <a:chExt cx="7645751" cy="4525963"/>
          </a:xfrm>
        </p:grpSpPr>
        <p:cxnSp>
          <p:nvCxnSpPr>
            <p:cNvPr id="7" name="Přímá spojnice 6"/>
            <p:cNvCxnSpPr>
              <a:stCxn id="3" idx="0"/>
              <a:endCxn id="3" idx="2"/>
            </p:cNvCxnSpPr>
            <p:nvPr/>
          </p:nvCxnSpPr>
          <p:spPr>
            <a:xfrm>
              <a:off x="4572000" y="1600201"/>
              <a:ext cx="0" cy="4525963"/>
            </a:xfrm>
            <a:prstGeom prst="line">
              <a:avLst/>
            </a:prstGeom>
            <a:ln w="762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2846915" y="5172057"/>
              <a:ext cx="1701107" cy="95410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800" b="1" dirty="0" smtClean="0">
                  <a:solidFill>
                    <a:srgbClr val="FF0000"/>
                  </a:solidFill>
                </a:rPr>
                <a:t>HLAVNÍ</a:t>
              </a:r>
            </a:p>
            <a:p>
              <a:pPr algn="ctr"/>
              <a:r>
                <a:rPr lang="cs-CZ" sz="2800" b="1" dirty="0" smtClean="0">
                  <a:solidFill>
                    <a:srgbClr val="FF0000"/>
                  </a:solidFill>
                </a:rPr>
                <a:t>POLEDNÍK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796136" y="3093741"/>
              <a:ext cx="2703369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VÝCHODNÍ</a:t>
              </a:r>
              <a:endParaRPr lang="cs-CZ" sz="44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853754" y="3212975"/>
              <a:ext cx="2272930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ZÁPADNÍ</a:t>
              </a:r>
              <a:endParaRPr lang="cs-CZ" sz="44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795948" y="1772816"/>
              <a:ext cx="156068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NULTÁ</a:t>
              </a:r>
              <a:endParaRPr lang="cs-CZ" sz="40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4060836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Zeměpisnou </a:t>
            </a:r>
            <a:r>
              <a:rPr lang="cs-CZ" b="1" dirty="0" smtClean="0">
                <a:solidFill>
                  <a:srgbClr val="FF0000"/>
                </a:solidFill>
              </a:rPr>
              <a:t>délku </a:t>
            </a:r>
            <a:r>
              <a:rPr lang="cs-CZ" b="1" dirty="0">
                <a:solidFill>
                  <a:srgbClr val="FF0000"/>
                </a:solidFill>
              </a:rPr>
              <a:t>určují </a:t>
            </a:r>
            <a:r>
              <a:rPr lang="cs-CZ" b="1" dirty="0" smtClean="0">
                <a:solidFill>
                  <a:srgbClr val="FF0000"/>
                </a:solidFill>
              </a:rPr>
              <a:t>poledníky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14" name="Skupina 13"/>
          <p:cNvGrpSpPr/>
          <p:nvPr/>
        </p:nvGrpSpPr>
        <p:grpSpPr>
          <a:xfrm>
            <a:off x="2555776" y="1600201"/>
            <a:ext cx="4032448" cy="4525963"/>
            <a:chOff x="2555776" y="1600201"/>
            <a:chExt cx="4032448" cy="4525963"/>
          </a:xfrm>
        </p:grpSpPr>
        <p:cxnSp>
          <p:nvCxnSpPr>
            <p:cNvPr id="7" name="Přímá spojnice 6"/>
            <p:cNvCxnSpPr>
              <a:stCxn id="3" idx="0"/>
              <a:endCxn id="3" idx="2"/>
            </p:cNvCxnSpPr>
            <p:nvPr/>
          </p:nvCxnSpPr>
          <p:spPr>
            <a:xfrm>
              <a:off x="4572000" y="1600201"/>
              <a:ext cx="0" cy="4525963"/>
            </a:xfrm>
            <a:prstGeom prst="line">
              <a:avLst/>
            </a:prstGeom>
            <a:ln w="571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3563888" y="1600201"/>
              <a:ext cx="0" cy="4525963"/>
            </a:xfrm>
            <a:prstGeom prst="line">
              <a:avLst/>
            </a:prstGeom>
            <a:ln w="571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5580112" y="1600201"/>
              <a:ext cx="0" cy="4525963"/>
            </a:xfrm>
            <a:prstGeom prst="line">
              <a:avLst/>
            </a:prstGeom>
            <a:ln w="571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2555776" y="1600201"/>
              <a:ext cx="0" cy="4525963"/>
            </a:xfrm>
            <a:prstGeom prst="line">
              <a:avLst/>
            </a:prstGeom>
            <a:ln w="571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6588224" y="1600201"/>
              <a:ext cx="0" cy="4525963"/>
            </a:xfrm>
            <a:prstGeom prst="line">
              <a:avLst/>
            </a:prstGeom>
            <a:ln w="5715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91625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Stupně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48" name="Skupina 47"/>
          <p:cNvGrpSpPr/>
          <p:nvPr/>
        </p:nvGrpSpPr>
        <p:grpSpPr>
          <a:xfrm>
            <a:off x="467545" y="1600201"/>
            <a:ext cx="8094360" cy="4525963"/>
            <a:chOff x="467545" y="1600201"/>
            <a:chExt cx="8094360" cy="4525963"/>
          </a:xfrm>
        </p:grpSpPr>
        <p:cxnSp>
          <p:nvCxnSpPr>
            <p:cNvPr id="7" name="Přímá spojnice 6"/>
            <p:cNvCxnSpPr/>
            <p:nvPr/>
          </p:nvCxnSpPr>
          <p:spPr>
            <a:xfrm>
              <a:off x="2483768" y="1600201"/>
              <a:ext cx="0" cy="4525963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6516216" y="1600201"/>
              <a:ext cx="0" cy="4525963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>
              <a:off x="1821407" y="5229200"/>
              <a:ext cx="662361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0°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5280413" y="5229200"/>
              <a:ext cx="1233030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180°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  <p:cxnSp>
          <p:nvCxnSpPr>
            <p:cNvPr id="37" name="Přímá spojnice se šipkou 36"/>
            <p:cNvCxnSpPr/>
            <p:nvPr/>
          </p:nvCxnSpPr>
          <p:spPr>
            <a:xfrm>
              <a:off x="2483768" y="4653136"/>
              <a:ext cx="4029675" cy="0"/>
            </a:xfrm>
            <a:prstGeom prst="straightConnector1">
              <a:avLst/>
            </a:prstGeom>
            <a:ln w="5715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Vlna 42"/>
            <p:cNvSpPr/>
            <p:nvPr/>
          </p:nvSpPr>
          <p:spPr>
            <a:xfrm>
              <a:off x="2699792" y="3619872"/>
              <a:ext cx="3672408" cy="914400"/>
            </a:xfrm>
            <a:prstGeom prst="wav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Východní délka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45" name="Vlna 44"/>
            <p:cNvSpPr/>
            <p:nvPr/>
          </p:nvSpPr>
          <p:spPr>
            <a:xfrm>
              <a:off x="467545" y="2958478"/>
              <a:ext cx="2016223" cy="914400"/>
            </a:xfrm>
            <a:prstGeom prst="wav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400" b="1" dirty="0" smtClean="0">
                  <a:solidFill>
                    <a:schemeClr val="tx1"/>
                  </a:solidFill>
                </a:rPr>
                <a:t>Západní délka</a:t>
              </a:r>
              <a:endParaRPr lang="cs-CZ" sz="2400" b="1" dirty="0">
                <a:solidFill>
                  <a:schemeClr val="tx1"/>
                </a:solidFill>
              </a:endParaRPr>
            </a:p>
          </p:txBody>
        </p:sp>
        <p:sp>
          <p:nvSpPr>
            <p:cNvPr id="47" name="Vlna 46"/>
            <p:cNvSpPr/>
            <p:nvPr/>
          </p:nvSpPr>
          <p:spPr>
            <a:xfrm>
              <a:off x="6545682" y="2958478"/>
              <a:ext cx="2016223" cy="914400"/>
            </a:xfrm>
            <a:prstGeom prst="wave">
              <a:avLst/>
            </a:prstGeom>
            <a:solidFill>
              <a:schemeClr val="accent3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400" b="1" dirty="0" smtClean="0">
                  <a:solidFill>
                    <a:schemeClr val="tx1"/>
                  </a:solidFill>
                </a:rPr>
                <a:t>Západní délka</a:t>
              </a:r>
              <a:endParaRPr lang="cs-CZ" sz="2400" b="1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2940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16" name="Skupina 15"/>
          <p:cNvGrpSpPr/>
          <p:nvPr/>
        </p:nvGrpSpPr>
        <p:grpSpPr>
          <a:xfrm>
            <a:off x="1547664" y="419129"/>
            <a:ext cx="4920335" cy="5553942"/>
            <a:chOff x="1547664" y="419129"/>
            <a:chExt cx="4920335" cy="5553942"/>
          </a:xfrm>
        </p:grpSpPr>
        <p:pic>
          <p:nvPicPr>
            <p:cNvPr id="1026" name="Picture 2" descr="C:\Documents and Settings\Jan\Local Settings\Temporary Internet Files\Content.IE5\V6SRFX8X\MC900438062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1052736"/>
              <a:ext cx="4920335" cy="49203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Volný tvar 10"/>
            <p:cNvSpPr/>
            <p:nvPr/>
          </p:nvSpPr>
          <p:spPr>
            <a:xfrm>
              <a:off x="3238124" y="1249251"/>
              <a:ext cx="702811" cy="4353554"/>
            </a:xfrm>
            <a:custGeom>
              <a:avLst/>
              <a:gdLst>
                <a:gd name="connsiteX0" fmla="*/ 702811 w 702811"/>
                <a:gd name="connsiteY0" fmla="*/ 0 h 4353554"/>
                <a:gd name="connsiteX1" fmla="*/ 432355 w 702811"/>
                <a:gd name="connsiteY1" fmla="*/ 180304 h 4353554"/>
                <a:gd name="connsiteX2" fmla="*/ 213414 w 702811"/>
                <a:gd name="connsiteY2" fmla="*/ 579549 h 4353554"/>
                <a:gd name="connsiteX3" fmla="*/ 7352 w 702811"/>
                <a:gd name="connsiteY3" fmla="*/ 1558343 h 4353554"/>
                <a:gd name="connsiteX4" fmla="*/ 97504 w 702811"/>
                <a:gd name="connsiteY4" fmla="*/ 3078050 h 4353554"/>
                <a:gd name="connsiteX5" fmla="*/ 574022 w 702811"/>
                <a:gd name="connsiteY5" fmla="*/ 4262907 h 4353554"/>
                <a:gd name="connsiteX6" fmla="*/ 574022 w 702811"/>
                <a:gd name="connsiteY6" fmla="*/ 4262907 h 4353554"/>
                <a:gd name="connsiteX7" fmla="*/ 561144 w 702811"/>
                <a:gd name="connsiteY7" fmla="*/ 4250028 h 4353554"/>
                <a:gd name="connsiteX8" fmla="*/ 548265 w 702811"/>
                <a:gd name="connsiteY8" fmla="*/ 4237149 h 4353554"/>
                <a:gd name="connsiteX9" fmla="*/ 612659 w 702811"/>
                <a:gd name="connsiteY9" fmla="*/ 4353059 h 4353554"/>
                <a:gd name="connsiteX10" fmla="*/ 612659 w 702811"/>
                <a:gd name="connsiteY10" fmla="*/ 4275786 h 4353554"/>
                <a:gd name="connsiteX11" fmla="*/ 548265 w 702811"/>
                <a:gd name="connsiteY11" fmla="*/ 4198512 h 43535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02811" h="4353554">
                  <a:moveTo>
                    <a:pt x="702811" y="0"/>
                  </a:moveTo>
                  <a:cubicBezTo>
                    <a:pt x="608366" y="41856"/>
                    <a:pt x="513921" y="83713"/>
                    <a:pt x="432355" y="180304"/>
                  </a:cubicBezTo>
                  <a:cubicBezTo>
                    <a:pt x="350789" y="276896"/>
                    <a:pt x="284248" y="349876"/>
                    <a:pt x="213414" y="579549"/>
                  </a:cubicBezTo>
                  <a:cubicBezTo>
                    <a:pt x="142580" y="809222"/>
                    <a:pt x="26670" y="1141926"/>
                    <a:pt x="7352" y="1558343"/>
                  </a:cubicBezTo>
                  <a:cubicBezTo>
                    <a:pt x="-11966" y="1974760"/>
                    <a:pt x="3059" y="2627289"/>
                    <a:pt x="97504" y="3078050"/>
                  </a:cubicBezTo>
                  <a:cubicBezTo>
                    <a:pt x="191949" y="3528811"/>
                    <a:pt x="574022" y="4262907"/>
                    <a:pt x="574022" y="4262907"/>
                  </a:cubicBezTo>
                  <a:lnTo>
                    <a:pt x="574022" y="4262907"/>
                  </a:lnTo>
                  <a:lnTo>
                    <a:pt x="561144" y="4250028"/>
                  </a:lnTo>
                  <a:cubicBezTo>
                    <a:pt x="556851" y="4245735"/>
                    <a:pt x="539679" y="4219977"/>
                    <a:pt x="548265" y="4237149"/>
                  </a:cubicBezTo>
                  <a:cubicBezTo>
                    <a:pt x="556851" y="4254321"/>
                    <a:pt x="601927" y="4346620"/>
                    <a:pt x="612659" y="4353059"/>
                  </a:cubicBezTo>
                  <a:cubicBezTo>
                    <a:pt x="623391" y="4359498"/>
                    <a:pt x="623391" y="4301544"/>
                    <a:pt x="612659" y="4275786"/>
                  </a:cubicBezTo>
                  <a:cubicBezTo>
                    <a:pt x="601927" y="4250028"/>
                    <a:pt x="548265" y="4198512"/>
                    <a:pt x="548265" y="4198512"/>
                  </a:cubicBezTo>
                </a:path>
              </a:pathLst>
            </a:cu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Vlna 11"/>
            <p:cNvSpPr/>
            <p:nvPr/>
          </p:nvSpPr>
          <p:spPr>
            <a:xfrm>
              <a:off x="3356689" y="2852936"/>
              <a:ext cx="2808312" cy="914400"/>
            </a:xfrm>
            <a:prstGeom prst="wav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chemeClr val="tx1"/>
                  </a:solidFill>
                </a:rPr>
                <a:t>Východní délka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3419872" y="3939266"/>
              <a:ext cx="662361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0°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  <p:sp>
          <p:nvSpPr>
            <p:cNvPr id="14" name="Vlna 13"/>
            <p:cNvSpPr/>
            <p:nvPr/>
          </p:nvSpPr>
          <p:spPr>
            <a:xfrm>
              <a:off x="1691680" y="2492896"/>
              <a:ext cx="1368152" cy="1446370"/>
            </a:xfrm>
            <a:prstGeom prst="wav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b="1" dirty="0" smtClean="0">
                  <a:solidFill>
                    <a:schemeClr val="tx1"/>
                  </a:solidFill>
                </a:rPr>
                <a:t>Západní délka</a:t>
              </a:r>
              <a:endParaRPr lang="cs-CZ" sz="2800" b="1" dirty="0">
                <a:solidFill>
                  <a:schemeClr val="tx1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572000" y="419129"/>
              <a:ext cx="1233030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180°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65861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9" descr="C:\Documents and Settings\Jan\Local Settings\Temporary Internet Files\Content.IE5\YHDABMHS\MC9002001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052736"/>
            <a:ext cx="2627608" cy="2677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Příklad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2050" name="Picture 2" descr="C:\Documents and Settings\Jan\Local Settings\Temporary Internet Files\Content.IE5\V6SRFX8X\MC90043806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4805"/>
            <a:ext cx="4683968" cy="4683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Jan\Local Settings\Temporary Internet Files\Content.IE5\TZ7NHTGE\MC9003599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1" y="4054881"/>
            <a:ext cx="398155" cy="71835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</p:pic>
      <p:pic>
        <p:nvPicPr>
          <p:cNvPr id="2054" name="Picture 6" descr="C:\Documents and Settings\Jan\Local Settings\Temporary Internet Files\Content.IE5\V6SRFX8X\MC9003619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022719">
            <a:off x="3315067" y="4729660"/>
            <a:ext cx="496703" cy="1043233"/>
          </a:xfrm>
          <a:prstGeom prst="rect">
            <a:avLst/>
          </a:prstGeom>
          <a:noFill/>
          <a:ln w="57150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Jan\Local Settings\Temporary Internet Files\Content.IE5\V6SRFX8X\MC9003081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3225" y="1612040"/>
            <a:ext cx="304796" cy="851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57973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3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3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75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422</TotalTime>
  <Words>195</Words>
  <Application>Microsoft Office PowerPoint</Application>
  <PresentationFormat>Předvádění na obrazovce (4:3)</PresentationFormat>
  <Paragraphs>87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</vt:lpstr>
      <vt:lpstr>Určování zeměpisné polohy</vt:lpstr>
      <vt:lpstr>Zeměpisná délka</vt:lpstr>
      <vt:lpstr>Zeměpisnou délku určují poledníky</vt:lpstr>
      <vt:lpstr>Stupně</vt:lpstr>
      <vt:lpstr>Prezentace aplikace PowerPoint</vt:lpstr>
      <vt:lpstr>Příklad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54</cp:revision>
  <dcterms:created xsi:type="dcterms:W3CDTF">2011-05-26T14:17:08Z</dcterms:created>
  <dcterms:modified xsi:type="dcterms:W3CDTF">2003-01-01T01:17:41Z</dcterms:modified>
</cp:coreProperties>
</file>