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66" r:id="rId2"/>
    <p:sldId id="26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pracují s atlasem světa a určují místa podle zadané zeměpisné polohy. Je možné si správnou odpověď obrázkem zakrýt,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nebo při prezentaci se objeví po kliknutí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Určování zeměpisné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polohy 1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VY_32_INOVACE_20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rčování polohy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procvičování, podrobnější metodika viz poznámky u 3. snímku 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školní atlas, nástěnné mapy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1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Určování zeměpisné polohy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Jan\Local Settings\Temporary Internet Files\Content.IE5\TZ7NHTGE\MC9002907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977" y="1556792"/>
            <a:ext cx="5178046" cy="4457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148401" y="1707737"/>
            <a:ext cx="42193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Velké otročí jezero</a:t>
            </a:r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Jezero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smtClean="0"/>
              <a:t>62° s. š.</a:t>
            </a:r>
          </a:p>
          <a:p>
            <a:r>
              <a:rPr lang="cs-CZ" sz="4400" b="1" dirty="0" smtClean="0"/>
              <a:t>115° z. d.</a:t>
            </a:r>
          </a:p>
          <a:p>
            <a:endParaRPr lang="cs-CZ" sz="4400" b="1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 descr="C:\Documents and Settings\Jan\Local Settings\Temporary Internet Files\Content.IE5\TZ7NHTGE\MC9002907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564904"/>
            <a:ext cx="3769574" cy="3245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3152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Vrchovina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4400" b="1" dirty="0" smtClean="0"/>
              <a:t>49°40´ s. š.</a:t>
            </a:r>
          </a:p>
          <a:p>
            <a:r>
              <a:rPr lang="cs-CZ" sz="4400" b="1" dirty="0" smtClean="0"/>
              <a:t>14° v. d.</a:t>
            </a:r>
          </a:p>
          <a:p>
            <a:endParaRPr lang="cs-CZ" sz="4400" b="1" dirty="0"/>
          </a:p>
          <a:p>
            <a:endParaRPr lang="cs-CZ" sz="4400" b="1" dirty="0" smtClean="0"/>
          </a:p>
          <a:p>
            <a:endParaRPr lang="cs-CZ" sz="4400" b="1" dirty="0"/>
          </a:p>
          <a:p>
            <a:pPr marL="0" indent="0">
              <a:buNone/>
            </a:pPr>
            <a:r>
              <a:rPr lang="cs-CZ" sz="3600" b="1" dirty="0" smtClean="0"/>
              <a:t>		</a:t>
            </a:r>
            <a:endParaRPr lang="cs-CZ" sz="3600" b="1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777007" y="1628800"/>
            <a:ext cx="11674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Brdy</a:t>
            </a:r>
            <a:endParaRPr lang="cs-CZ" sz="4000" b="1" dirty="0"/>
          </a:p>
        </p:txBody>
      </p:sp>
      <p:pic>
        <p:nvPicPr>
          <p:cNvPr id="7" name="Picture 2" descr="C:\Documents and Settings\Jan\Local Settings\Temporary Internet Files\Content.IE5\TZ7NHTGE\MC9002907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636912"/>
            <a:ext cx="3769574" cy="3245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815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Polární stanice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66,5° j. š.</a:t>
            </a:r>
          </a:p>
          <a:p>
            <a:r>
              <a:rPr lang="cs-CZ" sz="4400" b="1" dirty="0" smtClean="0"/>
              <a:t>140° v. d.</a:t>
            </a:r>
            <a:endParaRPr lang="cs-CZ" sz="4400" b="1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995936" y="1844824"/>
            <a:ext cx="38729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Dumont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d´Urville</a:t>
            </a:r>
            <a:endParaRPr lang="cs-CZ" sz="4000" b="1" dirty="0"/>
          </a:p>
        </p:txBody>
      </p:sp>
      <p:pic>
        <p:nvPicPr>
          <p:cNvPr id="7" name="Picture 2" descr="C:\Documents and Settings\Jan\Local Settings\Temporary Internet Files\Content.IE5\TZ7NHTGE\MC9002907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552710"/>
            <a:ext cx="4016936" cy="345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230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Oblast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47°40´ s. š.</a:t>
            </a:r>
          </a:p>
          <a:p>
            <a:r>
              <a:rPr lang="cs-CZ" sz="4400" b="1" dirty="0" smtClean="0"/>
              <a:t>13°20´ v. d.</a:t>
            </a:r>
            <a:endParaRPr lang="cs-CZ" sz="4400" b="1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932039" y="1929026"/>
            <a:ext cx="30987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Solná komora</a:t>
            </a:r>
            <a:endParaRPr lang="cs-CZ" sz="4000" b="1" dirty="0"/>
          </a:p>
        </p:txBody>
      </p:sp>
      <p:pic>
        <p:nvPicPr>
          <p:cNvPr id="7" name="Picture 2" descr="C:\Documents and Settings\Jan\Local Settings\Temporary Internet Files\Content.IE5\TZ7NHTGE\MC9002907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937" y="2780928"/>
            <a:ext cx="4016936" cy="345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7931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48°30´ s. š.</a:t>
            </a:r>
          </a:p>
          <a:p>
            <a:r>
              <a:rPr lang="cs-CZ" sz="4400" b="1" dirty="0" smtClean="0"/>
              <a:t>19°55´ v. d.</a:t>
            </a:r>
            <a:endParaRPr lang="cs-CZ" sz="4400" b="1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638642" y="1628800"/>
            <a:ext cx="16855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Hnúšta</a:t>
            </a:r>
            <a:endParaRPr lang="cs-CZ" sz="4000" b="1" dirty="0"/>
          </a:p>
        </p:txBody>
      </p:sp>
      <p:pic>
        <p:nvPicPr>
          <p:cNvPr id="7" name="Picture 2" descr="C:\Documents and Settings\Jan\Local Settings\Temporary Internet Files\Content.IE5\TZ7NHTGE\MC9002907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937" y="2780928"/>
            <a:ext cx="4016936" cy="345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261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23,5° j. š.</a:t>
            </a:r>
          </a:p>
          <a:p>
            <a:r>
              <a:rPr lang="cs-CZ" sz="4400" b="1" dirty="0" smtClean="0"/>
              <a:t>148° v. d.</a:t>
            </a:r>
            <a:endParaRPr lang="cs-CZ" sz="4400" b="1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513063" y="1484784"/>
            <a:ext cx="19366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Emerald</a:t>
            </a:r>
            <a:endParaRPr lang="cs-CZ" sz="4000" b="1" dirty="0"/>
          </a:p>
        </p:txBody>
      </p:sp>
      <p:pic>
        <p:nvPicPr>
          <p:cNvPr id="7" name="Picture 2" descr="C:\Documents and Settings\Jan\Local Settings\Temporary Internet Files\Content.IE5\TZ7NHTGE\MC9002907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937" y="2636912"/>
            <a:ext cx="4016936" cy="345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0796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Pánev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sz="4400" b="1" dirty="0" smtClean="0"/>
              <a:t>45° j. š.</a:t>
            </a:r>
          </a:p>
          <a:p>
            <a:r>
              <a:rPr lang="cs-CZ" sz="4400" b="1" dirty="0" smtClean="0"/>
              <a:t>155° z. d.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211960" y="1295632"/>
            <a:ext cx="344863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err="1" smtClean="0"/>
              <a:t>Jz</a:t>
            </a:r>
            <a:r>
              <a:rPr lang="cs-CZ" sz="4000" b="1" dirty="0" smtClean="0"/>
              <a:t>. tichomořská</a:t>
            </a:r>
          </a:p>
          <a:p>
            <a:pPr algn="ctr"/>
            <a:r>
              <a:rPr lang="cs-CZ" sz="4000" b="1" dirty="0" smtClean="0"/>
              <a:t>pánev</a:t>
            </a:r>
            <a:endParaRPr lang="cs-CZ" sz="4000" b="1" dirty="0"/>
          </a:p>
        </p:txBody>
      </p:sp>
      <p:pic>
        <p:nvPicPr>
          <p:cNvPr id="7" name="Picture 2" descr="C:\Documents and Settings\Jan\Local Settings\Temporary Internet Files\Content.IE5\TZ7NHTGE\MC9002907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852936"/>
            <a:ext cx="4016936" cy="345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887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434</TotalTime>
  <Words>287</Words>
  <Application>Microsoft Office PowerPoint</Application>
  <PresentationFormat>Předvádění na obrazovce (4:3)</PresentationFormat>
  <Paragraphs>85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</vt:lpstr>
      <vt:lpstr>Určování zeměpisné polohy</vt:lpstr>
      <vt:lpstr>Jezero</vt:lpstr>
      <vt:lpstr>Vrchovina</vt:lpstr>
      <vt:lpstr>Polární stanice</vt:lpstr>
      <vt:lpstr>Oblast</vt:lpstr>
      <vt:lpstr>Město</vt:lpstr>
      <vt:lpstr>Město</vt:lpstr>
      <vt:lpstr>Pánev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55</cp:revision>
  <dcterms:created xsi:type="dcterms:W3CDTF">2011-05-26T14:17:08Z</dcterms:created>
  <dcterms:modified xsi:type="dcterms:W3CDTF">2003-01-01T01:08:57Z</dcterms:modified>
</cp:coreProperties>
</file>