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5" r:id="rId3"/>
    <p:sldId id="258" r:id="rId4"/>
    <p:sldId id="259" r:id="rId5"/>
    <p:sldId id="260" r:id="rId6"/>
    <p:sldId id="261" r:id="rId7"/>
    <p:sldId id="263" r:id="rId8"/>
    <p:sldId id="264" r:id="rId9"/>
    <p:sldId id="257" r:id="rId10"/>
    <p:sldId id="262" r:id="rId11"/>
    <p:sldId id="265" r:id="rId12"/>
    <p:sldId id="272" r:id="rId13"/>
    <p:sldId id="271" r:id="rId14"/>
    <p:sldId id="270" r:id="rId15"/>
    <p:sldId id="273" r:id="rId16"/>
    <p:sldId id="269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spsstavcb.cz/skola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varn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Kopírování textu, formátování odstavce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946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23892760"/>
              </p:ext>
            </p:extLst>
          </p:nvPr>
        </p:nvGraphicFramePr>
        <p:xfrm>
          <a:off x="1115616" y="1484785"/>
          <a:ext cx="6984776" cy="4596293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992617"/>
                <a:gridCol w="4992159"/>
              </a:tblGrid>
              <a:tr h="4475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CZ.1.07/1.5.00/34.0029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75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VY_32_ INOVACE_18-03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75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Název školy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České Budějovice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75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Šárka Černá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75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celek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ICT pro první 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75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1.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75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tvorby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8. září 2012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86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Pomocí výukového materiálu vyučující žákům předvede různé možnosti formátování textu, předvede alternativní možnosti práce s textem, které si žáci hned vyzkouší.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75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pokyn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 prezentaci je na několika slidech animace, díky níž si žáci zkontrolují, zda svoji práci udělali správně.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4752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3275856" y="598131"/>
            <a:ext cx="264412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962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Pomocí myši, nebo klávesových zkratek</a:t>
            </a:r>
          </a:p>
          <a:p>
            <a:r>
              <a:rPr lang="cs-CZ" sz="2000" dirty="0" smtClean="0"/>
              <a:t>Pomocí myši: držíme stisknuté levé ucho myši, označíme tahem text, zmáčkneme pravé ucho myši, vybereme nabídku       „Kopírovat“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V tomto případě kopírujeme text z www stránek do MS Wordu.</a:t>
            </a:r>
          </a:p>
          <a:p>
            <a:r>
              <a:rPr lang="cs-CZ" sz="2000" dirty="0" smtClean="0"/>
              <a:t>V MS Wordu klikneme opět na pravé ucho myši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Kopírování textu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6012160" y="2492896"/>
            <a:ext cx="180020" cy="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734" y="2708920"/>
            <a:ext cx="7000875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907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408712"/>
          </a:xfrm>
        </p:spPr>
        <p:txBody>
          <a:bodyPr>
            <a:normAutofit/>
          </a:bodyPr>
          <a:lstStyle/>
          <a:p>
            <a:pPr marL="3324225" indent="-260350"/>
            <a:r>
              <a:rPr lang="cs-CZ" sz="2000" dirty="0" smtClean="0"/>
              <a:t>Zobrazí se tato nabídka, kde máme k dispozici aktuální příkazy , které jsou v současné chvíli použitelné</a:t>
            </a:r>
          </a:p>
          <a:p>
            <a:pPr marL="3324225" indent="-260350"/>
            <a:r>
              <a:rPr lang="cs-CZ" sz="2000" b="1" dirty="0" smtClean="0"/>
              <a:t>Možnosti vložení</a:t>
            </a:r>
            <a:r>
              <a:rPr lang="cs-CZ" sz="2000" dirty="0" smtClean="0"/>
              <a:t> máme tři: </a:t>
            </a:r>
          </a:p>
          <a:p>
            <a:pPr marL="3521075" indent="-457200">
              <a:buFont typeface="+mj-lt"/>
              <a:buAutoNum type="arabicParenR"/>
            </a:pPr>
            <a:r>
              <a:rPr lang="cs-CZ" sz="2000" dirty="0" smtClean="0"/>
              <a:t>Zachovat zdrojové formátování </a:t>
            </a:r>
            <a:r>
              <a:rPr lang="cs-CZ" sz="2000" dirty="0"/>
              <a:t>– </a:t>
            </a:r>
            <a:r>
              <a:rPr lang="cs-CZ" sz="2000" dirty="0" smtClean="0"/>
              <a:t>zkopíruje naprosto vše (font, velikost, barva písma, barva pozadí, …)</a:t>
            </a:r>
          </a:p>
          <a:p>
            <a:pPr marL="3521075" indent="-457200">
              <a:buFont typeface="+mj-lt"/>
              <a:buAutoNum type="arabicParenR"/>
            </a:pPr>
            <a:r>
              <a:rPr lang="cs-CZ" sz="2000" dirty="0" smtClean="0"/>
              <a:t>Sloučit formátování – změní font a velikost písma dle přednastaveného formátu MS Word, ale zachová řezy písma (tučné, kurzívu, podtržené písmo)</a:t>
            </a:r>
          </a:p>
          <a:p>
            <a:pPr marL="3521075" indent="-457200">
              <a:buFont typeface="+mj-lt"/>
              <a:buAutoNum type="arabicParenR"/>
            </a:pPr>
            <a:r>
              <a:rPr lang="cs-CZ" sz="2000" dirty="0" smtClean="0"/>
              <a:t>Zachovat  pouze text –nastaví celému textu přednastavenou velikost, barvu, zarovnání, zruší veškeré ostatní formátování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2088232" cy="4304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444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2000" dirty="0" smtClean="0"/>
          </a:p>
          <a:p>
            <a:r>
              <a:rPr lang="cs-CZ" sz="2000" dirty="0" smtClean="0"/>
              <a:t>Porovnejte rozdíly mezi jednotlivými odstavci podle způsobu vložení popsaném na předchozí stránce</a:t>
            </a:r>
          </a:p>
          <a:p>
            <a:r>
              <a:rPr lang="cs-CZ" sz="2000" dirty="0" smtClean="0"/>
              <a:t>Sami vyzkoušejte, zadaný text zkopírujte </a:t>
            </a:r>
            <a:r>
              <a:rPr lang="cs-CZ" sz="2000" dirty="0" smtClean="0">
                <a:hlinkClick r:id="rId2"/>
              </a:rPr>
              <a:t>zde</a:t>
            </a:r>
            <a:endParaRPr lang="cs-CZ" sz="2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</a:rPr>
              <a:t>Ukázka vložení textu:</a:t>
            </a:r>
            <a:endParaRPr lang="cs-CZ" sz="3600" dirty="0">
              <a:solidFill>
                <a:srgbClr val="FFFF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8537773" cy="3754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7375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Pomocí klávesových zkratek:</a:t>
            </a:r>
          </a:p>
          <a:p>
            <a:r>
              <a:rPr lang="cs-CZ" sz="2000" dirty="0" smtClean="0"/>
              <a:t>CTRL + C	zkopíruje označený výběr</a:t>
            </a:r>
          </a:p>
          <a:p>
            <a:r>
              <a:rPr lang="cs-CZ" sz="2000" dirty="0" smtClean="0"/>
              <a:t>CTRL + X	vyjme označený text (načte do schránky)</a:t>
            </a:r>
          </a:p>
          <a:p>
            <a:r>
              <a:rPr lang="cs-CZ" sz="2000" dirty="0" smtClean="0"/>
              <a:t>CTRL + V	vloží zkopírovaný text</a:t>
            </a:r>
          </a:p>
          <a:p>
            <a:endParaRPr lang="cs-CZ" sz="2000" dirty="0"/>
          </a:p>
          <a:p>
            <a:r>
              <a:rPr lang="cs-CZ" sz="2000" dirty="0" smtClean="0"/>
              <a:t>Vyzkoušejte opět načíst stejný text, zkopírovat pomocí klávesových zkratek  a vložit do MS Wordu. </a:t>
            </a:r>
          </a:p>
          <a:p>
            <a:r>
              <a:rPr lang="cs-CZ" sz="2000" dirty="0" smtClean="0"/>
              <a:t>Text se zkopíruje následovně: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Pod nabídkou Ctrl máme opět tři výše probrané možnosti vložení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37655"/>
            <a:ext cx="88582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57800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Text nemusíme označovat pouze tahem myši,  ale existují i jiné způsoby:</a:t>
            </a:r>
          </a:p>
          <a:p>
            <a:pPr marL="363538" indent="-363538">
              <a:buNone/>
            </a:pPr>
            <a:r>
              <a:rPr lang="cs-CZ" sz="2000" dirty="0"/>
              <a:t>       jeden řádek textu označíme myší, pokud s kurzorem najedeme do levého                     okraje (mimo text), kurzor se změní do </a:t>
            </a:r>
            <a:r>
              <a:rPr lang="cs-CZ" sz="2000" dirty="0" smtClean="0"/>
              <a:t>tvaru šipky směřující k textu a klikneme jednou pravým uchem myši  </a:t>
            </a:r>
          </a:p>
          <a:p>
            <a:pPr marL="363538" indent="-363538">
              <a:buNone/>
            </a:pPr>
            <a:endParaRPr lang="cs-CZ" sz="2000" dirty="0"/>
          </a:p>
          <a:p>
            <a:pPr marL="363538" indent="-363538">
              <a:buNone/>
            </a:pPr>
            <a:endParaRPr lang="cs-CZ" sz="2000" dirty="0" smtClean="0"/>
          </a:p>
          <a:p>
            <a:pPr marL="363538" indent="-363538">
              <a:buNone/>
            </a:pPr>
            <a:endParaRPr lang="cs-CZ" sz="2000" dirty="0"/>
          </a:p>
          <a:p>
            <a:pPr marL="363538" indent="-363538">
              <a:buNone/>
            </a:pPr>
            <a:endParaRPr lang="cs-CZ" sz="2000" dirty="0" smtClean="0"/>
          </a:p>
          <a:p>
            <a:r>
              <a:rPr lang="cs-CZ" sz="2000" dirty="0" smtClean="0"/>
              <a:t>Zároveň se nad šipkou zobrazí nastavený formát textu </a:t>
            </a:r>
          </a:p>
          <a:p>
            <a:r>
              <a:rPr lang="cs-CZ" sz="2000" dirty="0" smtClean="0"/>
              <a:t>Klikneme-li na stejné pozici dvakrát, zobrazí se celý odstavec, pokud klikneme třikrát označíme celý text</a:t>
            </a:r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Alternativní označení textu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881" y="3140968"/>
            <a:ext cx="8604448" cy="1127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9197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Další možností označení textu je použití  klávesových zkratek:</a:t>
            </a:r>
          </a:p>
          <a:p>
            <a:r>
              <a:rPr lang="cs-CZ" sz="2000" dirty="0" smtClean="0"/>
              <a:t>Shift + šipka vpravo označuje znak směrem doprava</a:t>
            </a:r>
          </a:p>
          <a:p>
            <a:r>
              <a:rPr lang="cs-CZ" sz="2000" dirty="0"/>
              <a:t>Shift + šipka </a:t>
            </a:r>
            <a:r>
              <a:rPr lang="cs-CZ" sz="2000" dirty="0" smtClean="0"/>
              <a:t>vlevo označuje znak </a:t>
            </a:r>
            <a:r>
              <a:rPr lang="cs-CZ" sz="2000" dirty="0"/>
              <a:t>směrem </a:t>
            </a:r>
            <a:r>
              <a:rPr lang="cs-CZ" sz="2000" dirty="0" smtClean="0"/>
              <a:t>doleva</a:t>
            </a:r>
          </a:p>
          <a:p>
            <a:r>
              <a:rPr lang="cs-CZ" sz="2000" dirty="0" smtClean="0"/>
              <a:t>Shift + šipka nahoru označuje jeden řádek textu směrem doleva</a:t>
            </a:r>
          </a:p>
          <a:p>
            <a:r>
              <a:rPr lang="cs-CZ" sz="2000" dirty="0" smtClean="0"/>
              <a:t>Shift </a:t>
            </a:r>
            <a:r>
              <a:rPr lang="cs-CZ" sz="2000" dirty="0"/>
              <a:t>+ šipka </a:t>
            </a:r>
            <a:r>
              <a:rPr lang="cs-CZ" sz="2000" dirty="0" smtClean="0"/>
              <a:t>dolu </a:t>
            </a:r>
            <a:r>
              <a:rPr lang="cs-CZ" sz="2000" dirty="0"/>
              <a:t>označuje </a:t>
            </a:r>
            <a:r>
              <a:rPr lang="cs-CZ" sz="2000" dirty="0" smtClean="0"/>
              <a:t>jeden řádek </a:t>
            </a:r>
            <a:r>
              <a:rPr lang="cs-CZ" sz="2000" dirty="0"/>
              <a:t>textu směrem </a:t>
            </a:r>
            <a:r>
              <a:rPr lang="cs-CZ" sz="2000" dirty="0" smtClean="0"/>
              <a:t>doprava (stojíme-li kurzorem na začátku řádku, označí předchozí řádek)</a:t>
            </a:r>
          </a:p>
          <a:p>
            <a:endParaRPr lang="cs-CZ" sz="2000" dirty="0"/>
          </a:p>
          <a:p>
            <a:r>
              <a:rPr lang="cs-CZ" sz="2000" dirty="0" smtClean="0"/>
              <a:t>Ctrl + Shift + šipka vpravo označí celé slovo směrem doprava</a:t>
            </a:r>
          </a:p>
          <a:p>
            <a:r>
              <a:rPr lang="cs-CZ" sz="2000" dirty="0"/>
              <a:t>Ctrl + Shift + šipka </a:t>
            </a:r>
            <a:r>
              <a:rPr lang="cs-CZ" sz="2000" dirty="0" smtClean="0"/>
              <a:t>vlevo označí </a:t>
            </a:r>
            <a:r>
              <a:rPr lang="cs-CZ" sz="2000" dirty="0"/>
              <a:t>celé slovo směrem </a:t>
            </a:r>
            <a:r>
              <a:rPr lang="cs-CZ" sz="2000" dirty="0" smtClean="0"/>
              <a:t>doleva</a:t>
            </a:r>
          </a:p>
          <a:p>
            <a:r>
              <a:rPr lang="cs-CZ" sz="2000" dirty="0"/>
              <a:t>Ctrl + Shift + šipka </a:t>
            </a:r>
            <a:r>
              <a:rPr lang="cs-CZ" sz="2000" dirty="0" smtClean="0"/>
              <a:t>nahoru </a:t>
            </a:r>
            <a:r>
              <a:rPr lang="cs-CZ" sz="2000" dirty="0"/>
              <a:t>označí </a:t>
            </a:r>
            <a:r>
              <a:rPr lang="cs-CZ" sz="2000" dirty="0" smtClean="0"/>
              <a:t>celý odstavec  </a:t>
            </a:r>
            <a:r>
              <a:rPr lang="cs-CZ" sz="2000" dirty="0"/>
              <a:t>směrem </a:t>
            </a:r>
            <a:r>
              <a:rPr lang="cs-CZ" sz="2000" dirty="0" smtClean="0"/>
              <a:t> nahoru</a:t>
            </a:r>
          </a:p>
          <a:p>
            <a:r>
              <a:rPr lang="cs-CZ" sz="2000" dirty="0"/>
              <a:t>Ctrl + Shift + šipka </a:t>
            </a:r>
            <a:r>
              <a:rPr lang="cs-CZ" sz="2000" dirty="0" smtClean="0"/>
              <a:t>dolu označí </a:t>
            </a:r>
            <a:r>
              <a:rPr lang="cs-CZ" sz="2000" dirty="0"/>
              <a:t>celý odstavec  </a:t>
            </a:r>
            <a:r>
              <a:rPr lang="cs-CZ" sz="2000"/>
              <a:t>směrem  </a:t>
            </a:r>
            <a:r>
              <a:rPr lang="cs-CZ" sz="2000" smtClean="0"/>
              <a:t>dolu</a:t>
            </a:r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01289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Formátování odstavce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Menu „Domů“       část „odstavec“, některé volby: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Odrážky </a:t>
            </a:r>
          </a:p>
          <a:p>
            <a:r>
              <a:rPr lang="cs-CZ" sz="2000" dirty="0" smtClean="0"/>
              <a:t>Číslování</a:t>
            </a:r>
          </a:p>
          <a:p>
            <a:r>
              <a:rPr lang="cs-CZ" sz="2000" dirty="0" smtClean="0"/>
              <a:t>Víceúrovňový seznam</a:t>
            </a:r>
          </a:p>
          <a:p>
            <a:r>
              <a:rPr lang="cs-CZ" sz="2000" dirty="0" smtClean="0"/>
              <a:t>Řádkování odstavce</a:t>
            </a:r>
          </a:p>
          <a:p>
            <a:r>
              <a:rPr lang="cs-CZ" sz="2000" dirty="0" smtClean="0"/>
              <a:t>Umožní zarovnat text  vlevo, na střed, vpravo, do bloku</a:t>
            </a: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01770" y="1844824"/>
            <a:ext cx="180020" cy="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04864"/>
            <a:ext cx="2286000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584" y="3429000"/>
            <a:ext cx="361950" cy="28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0584" y="3861048"/>
            <a:ext cx="342900" cy="29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107632"/>
            <a:ext cx="361950" cy="29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581128"/>
            <a:ext cx="352425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850885"/>
            <a:ext cx="990600" cy="33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768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120680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Nyní budeme pracovat s vytvořeným souborem</a:t>
            </a:r>
          </a:p>
          <a:p>
            <a:r>
              <a:rPr lang="cs-CZ" sz="2000" dirty="0" smtClean="0"/>
              <a:t>Zformátujte Váš text následovně: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První odstavec  zarovnat „do bloku“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Druhý zarovnejte  „na střed“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000" dirty="0" smtClean="0"/>
              <a:t>Třetí zarovnejte „vpravo“</a:t>
            </a:r>
          </a:p>
          <a:p>
            <a:pPr marL="457200" indent="-457200">
              <a:buFont typeface="+mj-lt"/>
              <a:buAutoNum type="arabicParenR"/>
            </a:pPr>
            <a:endParaRPr lang="cs-CZ" sz="2000" dirty="0"/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endParaRPr lang="cs-CZ" sz="2000" dirty="0"/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endParaRPr lang="cs-CZ" sz="2000" dirty="0"/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endParaRPr lang="cs-CZ" sz="2000" dirty="0"/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endParaRPr lang="cs-CZ" sz="2000" dirty="0"/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  <a:p>
            <a:r>
              <a:rPr lang="cs-CZ" sz="2000" dirty="0" smtClean="0"/>
              <a:t>Při formátování odstavce není třeba jej celý označit, stačí na libovolné místo  odstavce přesunout kurzor myši a formátovat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7776116" cy="3367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644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Standardně se text formátuje „do bloku“ s tím, že první řádka odstavce je mírně odsazena vpravo</a:t>
            </a:r>
          </a:p>
          <a:p>
            <a:r>
              <a:rPr lang="cs-CZ" sz="2000" dirty="0" smtClean="0"/>
              <a:t>Odsazení  uděláme pomocí „Pravítka“, to si zobrazíme v menu „Zobrazení“ zaškrtnutím volby „Pravítko“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a použitím „horního trojúhelníčku“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Odsazení první řádky odstavce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211" y="3068960"/>
            <a:ext cx="6600825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09999"/>
            <a:ext cx="8753797" cy="17118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575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Další možnost:  pomocí dialogového okna, které aktivujeme kliknutím na tuto ikonu 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1000" dirty="0" smtClean="0"/>
          </a:p>
          <a:p>
            <a:pPr marL="0" indent="0">
              <a:buNone/>
            </a:pPr>
            <a:r>
              <a:rPr lang="cs-CZ" sz="2000" dirty="0" smtClean="0"/>
              <a:t> pomocí nabídky odsazení lze také upravit první řádku odstavce</a:t>
            </a:r>
            <a:endParaRPr lang="cs-CZ" sz="2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4257822" cy="1824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61048"/>
            <a:ext cx="4248150" cy="258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03094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tabLst>
                <a:tab pos="4035425" algn="l"/>
              </a:tabLst>
            </a:pPr>
            <a:r>
              <a:rPr lang="cs-CZ" sz="2000" dirty="0" smtClean="0"/>
              <a:t>Někdy je vhodné v textu použít oddělení odstavců - pomocí mezer před a za odstavcem. K tomu nám pomůže předcházející dialogové okno. V tomto 	okně lze nastavit i výše zmíněné 	vlastnosti odstavce.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Mezera před (za) odstavcem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3537905" cy="4362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58198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Pro snazší čtení se používá (např. při psaní diplomových prací) rozšířené řádkování</a:t>
            </a:r>
          </a:p>
          <a:p>
            <a:r>
              <a:rPr lang="cs-CZ" sz="2000" dirty="0" smtClean="0"/>
              <a:t>Označte odstavec Vašeho textu a pomocí ikony pro nastavení řádkování u prvního odstavce nastavte na řádkování na 1,5, u druhého na velikost 2</a:t>
            </a:r>
          </a:p>
          <a:p>
            <a:endParaRPr lang="cs-CZ" sz="2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Řádkování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068960"/>
            <a:ext cx="8741703" cy="3478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8644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2000" dirty="0" smtClean="0"/>
              <a:t>Ve zbytku hodiny samostatně vytvořte nový dokument,  napište dva krátké odstavce, ve kterých stručně představíte město, ze kterého pocházíte.  </a:t>
            </a:r>
          </a:p>
          <a:p>
            <a:pPr marL="0" indent="363538">
              <a:spcBef>
                <a:spcPts val="0"/>
              </a:spcBef>
              <a:buNone/>
            </a:pPr>
            <a:r>
              <a:rPr lang="cs-CZ" sz="2000" dirty="0" smtClean="0"/>
              <a:t>(K textu se budeme v dalších hodinách vracet) . </a:t>
            </a:r>
          </a:p>
          <a:p>
            <a:pPr marL="0" indent="363538">
              <a:spcBef>
                <a:spcPts val="0"/>
              </a:spcBef>
              <a:buNone/>
            </a:pPr>
            <a:endParaRPr lang="cs-CZ" sz="2000" dirty="0"/>
          </a:p>
          <a:p>
            <a:pPr marL="0" indent="363538">
              <a:spcBef>
                <a:spcPts val="0"/>
              </a:spcBef>
              <a:buNone/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Velikost písma: 12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Font</a:t>
            </a:r>
            <a:r>
              <a:rPr lang="cs-CZ" sz="2000" smtClean="0"/>
              <a:t>: libovolný</a:t>
            </a: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Odsazení první řádky odstavce: 1,5 cm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Řádkováni: 1,5</a:t>
            </a:r>
          </a:p>
          <a:p>
            <a:pPr>
              <a:spcBef>
                <a:spcPts val="0"/>
              </a:spcBef>
            </a:pPr>
            <a:r>
              <a:rPr lang="cs-CZ" sz="2000" dirty="0" smtClean="0"/>
              <a:t>Zarovnání textu: Do bloku</a:t>
            </a:r>
          </a:p>
          <a:p>
            <a:pPr>
              <a:spcBef>
                <a:spcPts val="0"/>
              </a:spcBef>
            </a:pPr>
            <a:endParaRPr lang="cs-CZ" sz="2000" dirty="0" smtClean="0"/>
          </a:p>
          <a:p>
            <a:pPr>
              <a:spcBef>
                <a:spcPts val="0"/>
              </a:spcBef>
            </a:pPr>
            <a:r>
              <a:rPr lang="cs-CZ" sz="2000" dirty="0" smtClean="0"/>
              <a:t>Soubor uložte pod názvem „Město“</a:t>
            </a:r>
            <a:endParaRPr lang="cs-CZ" sz="2000" dirty="0"/>
          </a:p>
          <a:p>
            <a:pPr>
              <a:spcBef>
                <a:spcPts val="0"/>
              </a:spcBef>
            </a:pP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927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Byly použity výřezy z MS Word  2010, text je zkopírován z internetových stránek školy </a:t>
            </a:r>
            <a:r>
              <a:rPr lang="cs-CZ" sz="2800" dirty="0" smtClean="0">
                <a:hlinkClick r:id="rId2"/>
              </a:rPr>
              <a:t>www.stavarna.com</a:t>
            </a:r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879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855</TotalTime>
  <Words>739</Words>
  <Application>Microsoft Office PowerPoint</Application>
  <PresentationFormat>Předvádění na obrazovce (4:3)</PresentationFormat>
  <Paragraphs>151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Kopírování textu, formátování odstavce</vt:lpstr>
      <vt:lpstr>Prezentace aplikace PowerPoint</vt:lpstr>
      <vt:lpstr>Kopírování textu</vt:lpstr>
      <vt:lpstr>Prezentace aplikace PowerPoint</vt:lpstr>
      <vt:lpstr>Ukázka vložení textu:</vt:lpstr>
      <vt:lpstr>Prezentace aplikace PowerPoint</vt:lpstr>
      <vt:lpstr>Alternativní označení textu</vt:lpstr>
      <vt:lpstr>Prezentace aplikace PowerPoint</vt:lpstr>
      <vt:lpstr>Formátování odstavce</vt:lpstr>
      <vt:lpstr>Prezentace aplikace PowerPoint</vt:lpstr>
      <vt:lpstr>Odsazení první řádky odstavce</vt:lpstr>
      <vt:lpstr>Prezentace aplikace PowerPoint</vt:lpstr>
      <vt:lpstr>Mezera před (za) odstavcem</vt:lpstr>
      <vt:lpstr>Řádkování</vt:lpstr>
      <vt:lpstr>Úkol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Alena Stachová</cp:lastModifiedBy>
  <cp:revision>61</cp:revision>
  <cp:lastPrinted>2013-02-22T13:27:09Z</cp:lastPrinted>
  <dcterms:created xsi:type="dcterms:W3CDTF">2012-11-16T17:01:48Z</dcterms:created>
  <dcterms:modified xsi:type="dcterms:W3CDTF">2013-02-22T13:32:11Z</dcterms:modified>
</cp:coreProperties>
</file>