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7" r:id="rId4"/>
    <p:sldId id="264" r:id="rId5"/>
    <p:sldId id="268" r:id="rId6"/>
    <p:sldId id="269" r:id="rId7"/>
    <p:sldId id="265" r:id="rId8"/>
    <p:sldId id="270" r:id="rId9"/>
    <p:sldId id="271" r:id="rId10"/>
    <p:sldId id="272" r:id="rId11"/>
    <p:sldId id="273" r:id="rId12"/>
    <p:sldId id="266" r:id="rId1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66" d="100"/>
          <a:sy n="66" d="100"/>
        </p:scale>
        <p:origin x="-142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aseline="0">
                <a:solidFill>
                  <a:srgbClr val="FFC000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0428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2.2.2013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513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2.2.2013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378549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2.2.2013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71713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2773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3674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2.2.2013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0472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2.2.2013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4733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2.2.2013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9558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2.2.2013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7077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2.2.2013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8102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2.2.2013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41826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54C67-D376-4AF3-A4FE-D21E08505F32}" type="datetimeFigureOut">
              <a:rPr lang="cs-CZ" smtClean="0"/>
              <a:t>2.2.2013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6856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C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dmcb.cz/" TargetMode="External"/><Relationship Id="rId2" Type="http://schemas.openxmlformats.org/officeDocument/2006/relationships/hyperlink" Target="http://www.vekra.cz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stavarna.com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www.ddmcb.cz/index.php/zajmove-utvary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sz="4000" dirty="0" smtClean="0"/>
              <a:t>Odrážky</a:t>
            </a:r>
            <a:r>
              <a:rPr lang="cs-CZ" sz="4000" dirty="0"/>
              <a:t>, </a:t>
            </a:r>
            <a:r>
              <a:rPr lang="cs-CZ" sz="4000" dirty="0" smtClean="0"/>
              <a:t>číslování, další úprava textu</a:t>
            </a:r>
            <a:endParaRPr lang="cs-CZ" sz="4000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09468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endParaRPr lang="cs-CZ" sz="2000" dirty="0" smtClean="0"/>
          </a:p>
          <a:p>
            <a:endParaRPr lang="cs-CZ" sz="2000" dirty="0"/>
          </a:p>
          <a:p>
            <a:endParaRPr lang="cs-CZ" sz="2000" dirty="0" smtClean="0"/>
          </a:p>
          <a:p>
            <a:r>
              <a:rPr lang="cs-CZ" sz="2000" dirty="0" smtClean="0"/>
              <a:t>Každá tečka mezi slovy značí mezeru (stiskli jsme mezerník)</a:t>
            </a:r>
          </a:p>
          <a:p>
            <a:r>
              <a:rPr lang="cs-CZ" sz="2000" dirty="0" smtClean="0"/>
              <a:t>Znak konce odstavce by se měl zobrazit pouze na konci odstavce</a:t>
            </a:r>
          </a:p>
          <a:p>
            <a:endParaRPr lang="cs-CZ" sz="2000" dirty="0" smtClean="0"/>
          </a:p>
          <a:p>
            <a:r>
              <a:rPr lang="cs-CZ" sz="2000" dirty="0" smtClean="0"/>
              <a:t>Na konci textu by se nemělo vyskytovat více těchto znaků</a:t>
            </a:r>
          </a:p>
          <a:p>
            <a:r>
              <a:rPr lang="cs-CZ" sz="2000" dirty="0" smtClean="0"/>
              <a:t>Mezi jednotlivými slovy je vždy pouze jedna mezera.</a:t>
            </a:r>
          </a:p>
          <a:p>
            <a:r>
              <a:rPr lang="cs-CZ" sz="2000" dirty="0" smtClean="0"/>
              <a:t>Pokud se v textu místo mezery zobrazí kolečko, jedná se o tzv. pevnou mezeru.</a:t>
            </a:r>
          </a:p>
          <a:p>
            <a:r>
              <a:rPr lang="cs-CZ" sz="2000" dirty="0" smtClean="0"/>
              <a:t>Můžeme ji sami zapsat pomocí kláves </a:t>
            </a:r>
            <a:r>
              <a:rPr lang="cs-CZ" sz="2000" dirty="0" err="1" smtClean="0"/>
              <a:t>CTRL+SHIFT+mezerník</a:t>
            </a:r>
            <a:endParaRPr lang="cs-CZ" sz="2000" dirty="0"/>
          </a:p>
          <a:p>
            <a:r>
              <a:rPr lang="cs-CZ" sz="2000" dirty="0" smtClean="0"/>
              <a:t>Otevřete si svůj soubor „</a:t>
            </a:r>
            <a:r>
              <a:rPr lang="cs-CZ" sz="2000" dirty="0" err="1" smtClean="0"/>
              <a:t>Mesto</a:t>
            </a:r>
            <a:r>
              <a:rPr lang="cs-CZ" sz="2000" dirty="0" smtClean="0"/>
              <a:t>“, zobrazte si netisknutelné znaky a případně text upravte</a:t>
            </a:r>
          </a:p>
          <a:p>
            <a:r>
              <a:rPr lang="cs-CZ" sz="2000" dirty="0" smtClean="0"/>
              <a:t>Vyzkoušejte si sami do textu místo obyčejné mezery zapsat pevnou mezeru, jaké jsou mezi nimi odlišnosti?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8834982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1" name="Přímá spojnice se šipkou 20"/>
          <p:cNvCxnSpPr/>
          <p:nvPr/>
        </p:nvCxnSpPr>
        <p:spPr>
          <a:xfrm flipH="1" flipV="1">
            <a:off x="6804248" y="1196752"/>
            <a:ext cx="936104" cy="7920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3124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Stínování a ohraničení textu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000" dirty="0" smtClean="0"/>
              <a:t>Vyzkoušejte  funkci ikon                                  na svém víceúrovňovém seznamu</a:t>
            </a:r>
          </a:p>
          <a:p>
            <a:endParaRPr lang="cs-CZ" sz="2000" dirty="0"/>
          </a:p>
          <a:p>
            <a:r>
              <a:rPr lang="cs-CZ" sz="2000" dirty="0" smtClean="0"/>
              <a:t>Případný výsledek:</a:t>
            </a:r>
            <a:endParaRPr lang="cs-CZ" sz="20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284984"/>
            <a:ext cx="6257925" cy="268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555204"/>
            <a:ext cx="1584176" cy="607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9543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000" dirty="0"/>
              <a:t>Podklady pro víceúrovňový seznam jsou čerpány</a:t>
            </a:r>
          </a:p>
          <a:p>
            <a:pPr marL="0" indent="0">
              <a:buNone/>
            </a:pPr>
            <a:r>
              <a:rPr lang="cs-CZ" sz="2000" dirty="0"/>
              <a:t>    z </a:t>
            </a:r>
            <a:r>
              <a:rPr lang="cs-CZ" sz="2000" dirty="0" smtClean="0">
                <a:hlinkClick r:id="rId2"/>
              </a:rPr>
              <a:t>www.vekra.cz</a:t>
            </a:r>
            <a:r>
              <a:rPr lang="cs-CZ" sz="2000" dirty="0" smtClean="0"/>
              <a:t> a ze stránek </a:t>
            </a:r>
            <a:r>
              <a:rPr lang="cs-CZ" sz="2000" dirty="0" smtClean="0">
                <a:hlinkClick r:id="rId3"/>
              </a:rPr>
              <a:t>DDM České Budějovice</a:t>
            </a:r>
            <a:endParaRPr lang="cs-CZ" sz="2000" dirty="0"/>
          </a:p>
          <a:p>
            <a:r>
              <a:rPr lang="cs-CZ" sz="2000" dirty="0" smtClean="0"/>
              <a:t>Dále je použit text ze stránek SPŠ Stavební, Resslova 2 České Budějovice</a:t>
            </a:r>
          </a:p>
          <a:p>
            <a:pPr marL="0" indent="0">
              <a:buNone/>
            </a:pPr>
            <a:r>
              <a:rPr lang="cs-CZ" sz="2000" dirty="0" smtClean="0">
                <a:hlinkClick r:id="rId4"/>
              </a:rPr>
              <a:t>www.stavarna.com</a:t>
            </a: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1703305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000" dirty="0" smtClean="0"/>
              <a:t>Používáme pro psaní seznamů</a:t>
            </a:r>
          </a:p>
          <a:p>
            <a:r>
              <a:rPr lang="cs-CZ" sz="2000" dirty="0" smtClean="0"/>
              <a:t>Odrážky aktivujeme pomocí ikony</a:t>
            </a:r>
          </a:p>
          <a:p>
            <a:endParaRPr lang="cs-CZ" sz="2000" dirty="0"/>
          </a:p>
          <a:p>
            <a:endParaRPr lang="cs-CZ" sz="2000" dirty="0" smtClean="0"/>
          </a:p>
          <a:p>
            <a:endParaRPr lang="cs-CZ" sz="2000" dirty="0"/>
          </a:p>
          <a:p>
            <a:r>
              <a:rPr lang="cs-CZ" sz="2000" dirty="0" smtClean="0"/>
              <a:t>Můžeme si vybrat vzhled odrážky z přednastavené nabídky nebo si zvolit vlastní typ</a:t>
            </a:r>
          </a:p>
          <a:p>
            <a:endParaRPr lang="cs-CZ" sz="2000" dirty="0" smtClean="0"/>
          </a:p>
          <a:p>
            <a:endParaRPr lang="cs-CZ" sz="2000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Odrážky</a:t>
            </a:r>
            <a:endParaRPr lang="cs-CZ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348880"/>
            <a:ext cx="2752725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213448"/>
            <a:ext cx="3133725" cy="203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8224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Úkol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000" dirty="0" smtClean="0"/>
              <a:t>Vytvořte seznam 10 předmětů vyučovaných na naší škole, použijte libovolnou nabídku odrážek</a:t>
            </a:r>
          </a:p>
          <a:p>
            <a:r>
              <a:rPr lang="cs-CZ" sz="2000" dirty="0" smtClean="0"/>
              <a:t>Př.: </a:t>
            </a:r>
            <a:endParaRPr lang="cs-CZ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5" y="2348880"/>
            <a:ext cx="3331023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931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000" dirty="0"/>
              <a:t>Používáme pro psaní seznamů</a:t>
            </a:r>
          </a:p>
          <a:p>
            <a:r>
              <a:rPr lang="cs-CZ" sz="2000" dirty="0" smtClean="0"/>
              <a:t>Číslování </a:t>
            </a:r>
            <a:r>
              <a:rPr lang="cs-CZ" sz="2000" dirty="0"/>
              <a:t>aktivujeme pomocí ikony</a:t>
            </a:r>
          </a:p>
          <a:p>
            <a:endParaRPr lang="cs-CZ" sz="2000" dirty="0"/>
          </a:p>
          <a:p>
            <a:endParaRPr lang="cs-CZ" sz="2000" dirty="0"/>
          </a:p>
          <a:p>
            <a:endParaRPr lang="cs-CZ" sz="2000" dirty="0"/>
          </a:p>
          <a:p>
            <a:r>
              <a:rPr lang="cs-CZ" sz="2000" dirty="0"/>
              <a:t>Můžeme si vybrat </a:t>
            </a:r>
            <a:r>
              <a:rPr lang="cs-CZ" sz="2000" dirty="0" smtClean="0"/>
              <a:t>typ </a:t>
            </a:r>
          </a:p>
          <a:p>
            <a:pPr marL="0" indent="0">
              <a:buNone/>
            </a:pPr>
            <a:r>
              <a:rPr lang="cs-CZ" sz="2000" dirty="0"/>
              <a:t> </a:t>
            </a:r>
            <a:r>
              <a:rPr lang="cs-CZ" sz="2000" dirty="0" smtClean="0"/>
              <a:t>     z </a:t>
            </a:r>
            <a:r>
              <a:rPr lang="cs-CZ" sz="2000" dirty="0"/>
              <a:t>přednastavené </a:t>
            </a:r>
            <a:r>
              <a:rPr lang="cs-CZ" sz="2000" dirty="0" smtClean="0"/>
              <a:t>nabídky </a:t>
            </a:r>
            <a:r>
              <a:rPr lang="cs-CZ" sz="2000" dirty="0"/>
              <a:t>nebo si zvolit </a:t>
            </a:r>
            <a:endParaRPr lang="cs-CZ" sz="2000" dirty="0" smtClean="0"/>
          </a:p>
          <a:p>
            <a:pPr marL="0" indent="0">
              <a:buNone/>
            </a:pPr>
            <a:r>
              <a:rPr lang="cs-CZ" sz="2000" dirty="0"/>
              <a:t> </a:t>
            </a:r>
            <a:r>
              <a:rPr lang="cs-CZ" sz="2000" dirty="0" smtClean="0"/>
              <a:t>      vlastní </a:t>
            </a:r>
            <a:r>
              <a:rPr lang="cs-CZ" sz="2000" dirty="0"/>
              <a:t>typ</a:t>
            </a:r>
          </a:p>
          <a:p>
            <a:endParaRPr lang="cs-CZ" sz="2000" dirty="0"/>
          </a:p>
          <a:p>
            <a:endParaRPr lang="cs-CZ" sz="2000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Číslování</a:t>
            </a:r>
            <a:endParaRPr lang="cs-CZ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588" y="2422305"/>
            <a:ext cx="2476500" cy="103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636912"/>
            <a:ext cx="2638425" cy="366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12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Úkol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000" dirty="0" smtClean="0"/>
              <a:t>Vytvořte seznam předmětů vyučovaných na naší škole, který setřídíte dle Vaší oblíbenosti </a:t>
            </a:r>
            <a:r>
              <a:rPr lang="cs-CZ" sz="2000" dirty="0" smtClean="0">
                <a:sym typeface="Wingdings" pitchFamily="2" charset="2"/>
              </a:rPr>
              <a:t></a:t>
            </a:r>
          </a:p>
          <a:p>
            <a:r>
              <a:rPr lang="cs-CZ" sz="2000" dirty="0" smtClean="0">
                <a:sym typeface="Wingdings" pitchFamily="2" charset="2"/>
              </a:rPr>
              <a:t>Př.: </a:t>
            </a:r>
            <a:endParaRPr lang="cs-CZ" sz="2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348880"/>
            <a:ext cx="3769074" cy="2884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3571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Odstranění odrážek a číslování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000" dirty="0" smtClean="0"/>
              <a:t>Nejprve označíme text, který je očíslován, či označen odrážkami a poté klikneme na ikonu „Odrážky“ či „Číslování“</a:t>
            </a:r>
          </a:p>
          <a:p>
            <a:endParaRPr lang="cs-CZ" sz="2000" dirty="0"/>
          </a:p>
          <a:p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2470879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3497263" indent="-274638"/>
            <a:r>
              <a:rPr lang="cs-CZ" sz="2000" dirty="0" smtClean="0"/>
              <a:t>Pomocí  ikony  </a:t>
            </a:r>
          </a:p>
          <a:p>
            <a:pPr marL="3497263" indent="-274638"/>
            <a:endParaRPr lang="cs-CZ" sz="2000" dirty="0"/>
          </a:p>
          <a:p>
            <a:pPr marL="3497263" indent="-274638"/>
            <a:endParaRPr lang="cs-CZ" sz="2000" dirty="0" smtClean="0"/>
          </a:p>
          <a:p>
            <a:pPr marL="3497263" indent="-274638"/>
            <a:endParaRPr lang="cs-CZ" sz="2000" dirty="0"/>
          </a:p>
          <a:p>
            <a:pPr marL="3497263" indent="-274638"/>
            <a:r>
              <a:rPr lang="cs-CZ" sz="2000" dirty="0" smtClean="0"/>
              <a:t>K pohybu mezi jednotlivými úrovněmi nám poslouží ikony</a:t>
            </a:r>
          </a:p>
          <a:p>
            <a:pPr marL="3497263" indent="-274638"/>
            <a:endParaRPr lang="cs-CZ" sz="2000" dirty="0"/>
          </a:p>
          <a:p>
            <a:pPr marL="3497263" indent="-274638"/>
            <a:endParaRPr lang="cs-CZ" sz="2000" dirty="0" smtClean="0"/>
          </a:p>
          <a:p>
            <a:pPr marL="3497263" indent="-274638"/>
            <a:endParaRPr lang="cs-CZ" sz="2000" dirty="0"/>
          </a:p>
          <a:p>
            <a:pPr marL="3222625" indent="0">
              <a:buNone/>
            </a:pPr>
            <a:r>
              <a:rPr lang="cs-CZ" sz="2000" dirty="0" smtClean="0"/>
              <a:t>Modrá šipka na ikoně naznačuje posun  </a:t>
            </a:r>
          </a:p>
          <a:p>
            <a:pPr marL="3222625" indent="0">
              <a:buNone/>
            </a:pPr>
            <a:r>
              <a:rPr lang="cs-CZ" sz="2000" dirty="0" smtClean="0"/>
              <a:t>v úrovních</a:t>
            </a:r>
          </a:p>
          <a:p>
            <a:pPr marL="3565525"/>
            <a:r>
              <a:rPr lang="cs-CZ" sz="2000" dirty="0" smtClean="0"/>
              <a:t>Opište text dle </a:t>
            </a:r>
            <a:r>
              <a:rPr lang="cs-CZ" sz="2000" dirty="0" smtClean="0"/>
              <a:t>předlohy</a:t>
            </a:r>
          </a:p>
          <a:p>
            <a:pPr marL="3565525"/>
            <a:r>
              <a:rPr lang="cs-CZ" sz="2000" dirty="0" smtClean="0"/>
              <a:t>Proč je v textu slovo </a:t>
            </a:r>
            <a:r>
              <a:rPr lang="cs-CZ" sz="2000" dirty="0" err="1" smtClean="0"/>
              <a:t>Classic</a:t>
            </a:r>
            <a:r>
              <a:rPr lang="cs-CZ" sz="2000" smtClean="0"/>
              <a:t> podtrženo</a:t>
            </a:r>
            <a:endParaRPr lang="cs-CZ" sz="2000" dirty="0" smtClean="0"/>
          </a:p>
          <a:p>
            <a:pPr marL="3497263" indent="-274638"/>
            <a:endParaRPr lang="cs-CZ" sz="2000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Víceúrovňový seznam</a:t>
            </a:r>
            <a:endParaRPr lang="cs-CZ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628800"/>
            <a:ext cx="2343150" cy="431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028825"/>
            <a:ext cx="2247900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8478" y="3811545"/>
            <a:ext cx="2209800" cy="10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9637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Úkol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000" dirty="0" smtClean="0"/>
              <a:t>Vytvořte víceúrovňový seznam kroužků, které nabízí DDM ve Vašem městě (nemáte-li ve městě DDM, použijte jako předlohu </a:t>
            </a:r>
            <a:r>
              <a:rPr lang="cs-CZ" sz="2000" dirty="0" smtClean="0">
                <a:hlinkClick r:id="rId2"/>
              </a:rPr>
              <a:t>DDM v ČB</a:t>
            </a:r>
            <a:r>
              <a:rPr lang="cs-CZ" sz="2000" dirty="0" smtClean="0"/>
              <a:t>)</a:t>
            </a:r>
          </a:p>
          <a:p>
            <a:r>
              <a:rPr lang="cs-CZ" sz="2000" dirty="0" smtClean="0"/>
              <a:t>Můžete si členění i vylepšit do více úrovní, soubor uložte pod názvem DDM</a:t>
            </a:r>
          </a:p>
          <a:p>
            <a:endParaRPr lang="cs-CZ" sz="2000" dirty="0" smtClean="0"/>
          </a:p>
          <a:p>
            <a:endParaRPr lang="cs-CZ" sz="2000" dirty="0"/>
          </a:p>
          <a:p>
            <a:endParaRPr lang="cs-CZ" sz="2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068960"/>
            <a:ext cx="2520280" cy="3254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8886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Další úpravy textu v nabídce „Odstavec“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000" dirty="0" smtClean="0"/>
              <a:t>V nabídce „Odstavec“ najdeme také ikony pro stínování textu, ohraničení textu, zobrazení netisknutelných znaků.</a:t>
            </a:r>
          </a:p>
          <a:p>
            <a:pPr marL="363538" indent="-363538" defTabSz="973138">
              <a:tabLst>
                <a:tab pos="1887538" algn="l"/>
              </a:tabLst>
            </a:pPr>
            <a:r>
              <a:rPr lang="cs-CZ" sz="2000" dirty="0" smtClean="0"/>
              <a:t>Ikona                slouží k zobrazení netisknutelných znaků, po její aktivaci se      	text zobrazí  následovně: </a:t>
            </a:r>
          </a:p>
          <a:p>
            <a:pPr marL="363538" indent="-363538" defTabSz="973138">
              <a:tabLst>
                <a:tab pos="1887538" algn="l"/>
              </a:tabLst>
            </a:pPr>
            <a:endParaRPr lang="cs-CZ" sz="20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204140"/>
            <a:ext cx="646931" cy="73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140968"/>
            <a:ext cx="8511202" cy="2851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0296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drazky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odrazky</Template>
  <TotalTime>66</TotalTime>
  <Words>361</Words>
  <Application>Microsoft Office PowerPoint</Application>
  <PresentationFormat>Předvádění na obrazovce (4:3)</PresentationFormat>
  <Paragraphs>65</Paragraphs>
  <Slides>12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3" baseType="lpstr">
      <vt:lpstr>odrazky</vt:lpstr>
      <vt:lpstr>Odrážky, číslování, další úprava textu</vt:lpstr>
      <vt:lpstr>Odrážky</vt:lpstr>
      <vt:lpstr>Úkol</vt:lpstr>
      <vt:lpstr>Číslování</vt:lpstr>
      <vt:lpstr>Úkol</vt:lpstr>
      <vt:lpstr>Odstranění odrážek a číslování</vt:lpstr>
      <vt:lpstr>Víceúrovňový seznam</vt:lpstr>
      <vt:lpstr>Úkol</vt:lpstr>
      <vt:lpstr>Další úpravy textu v nabídce „Odstavec“</vt:lpstr>
      <vt:lpstr>Prezentace aplikace PowerPoint</vt:lpstr>
      <vt:lpstr>Stínování a ohraničení textu</vt:lpstr>
      <vt:lpstr>Prezentace aplikace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Odrážky, číslování</dc:title>
  <dc:creator>kantor</dc:creator>
  <cp:lastModifiedBy>kantor</cp:lastModifiedBy>
  <cp:revision>7</cp:revision>
  <dcterms:created xsi:type="dcterms:W3CDTF">2013-02-02T15:14:48Z</dcterms:created>
  <dcterms:modified xsi:type="dcterms:W3CDTF">2013-02-02T16:21:04Z</dcterms:modified>
</cp:coreProperties>
</file>