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9"/>
  </p:handoutMasterIdLst>
  <p:sldIdLst>
    <p:sldId id="260" r:id="rId2"/>
    <p:sldId id="264" r:id="rId3"/>
    <p:sldId id="266" r:id="rId4"/>
    <p:sldId id="267" r:id="rId5"/>
    <p:sldId id="268" r:id="rId6"/>
    <p:sldId id="269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64493511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Polovodičové součástky II.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nejpoužívanější polovodičové součástky s dvěma přechody - tranzistory.</a:t>
            </a:r>
            <a:endParaRPr lang="cs-CZ" u="sng" dirty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Polovodičové součástky</a:t>
            </a:r>
            <a:br>
              <a:rPr lang="cs-CZ" dirty="0" smtClean="0"/>
            </a:br>
            <a:r>
              <a:rPr lang="cs-CZ" dirty="0" smtClean="0"/>
              <a:t>- bipolární tranzistor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993137" cy="5040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 polovodičová součástka se dvěma přechody PN.</a:t>
            </a:r>
          </a:p>
          <a:p>
            <a:pPr marL="0" indent="0">
              <a:buNone/>
            </a:pPr>
            <a:r>
              <a:rPr lang="cs-CZ" dirty="0" smtClean="0"/>
              <a:t>Skládá se ze tří vrstev, které mají různé typy vodivosti.</a:t>
            </a:r>
          </a:p>
          <a:p>
            <a:pPr marL="0" indent="0">
              <a:buNone/>
            </a:pPr>
            <a:r>
              <a:rPr lang="cs-CZ" dirty="0" smtClean="0"/>
              <a:t>Podle uspořádání máme tranzistory typu NPN a PNP.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645024"/>
            <a:ext cx="1828800" cy="22974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3690744"/>
            <a:ext cx="1828800" cy="225171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47664" y="6093296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 1 Tranzistor NPN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6124346"/>
            <a:ext cx="29523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 2 Tranzistor PNP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988658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Polovodičové součástky</a:t>
            </a:r>
            <a:br>
              <a:rPr lang="cs-CZ" dirty="0"/>
            </a:br>
            <a:r>
              <a:rPr lang="cs-CZ" dirty="0"/>
              <a:t>- bipolární tranzistor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1700808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Společné vlastnosti tranzistorů NPN a PNP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mají vývody C - Kolektor, E - emitor, B - báze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proud prochází emitorem ve směru šipky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šipka ve značce je vždy na emitoru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19" y="3861048"/>
            <a:ext cx="1666875" cy="184546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1723" y="3861047"/>
            <a:ext cx="1666875" cy="184546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127109" y="5868264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/>
              <a:t>Obr. 3. Elektrotechnické značky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63278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Polovodičové součástky</a:t>
            </a:r>
            <a:br>
              <a:rPr lang="cs-CZ" dirty="0"/>
            </a:br>
            <a:r>
              <a:rPr lang="cs-CZ" dirty="0"/>
              <a:t>- bipolární tranzistor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137525" cy="20887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Základní zapojení tranzistoru NPN</a:t>
            </a:r>
          </a:p>
          <a:p>
            <a:r>
              <a:rPr lang="cs-CZ" dirty="0" smtClean="0"/>
              <a:t>připojuje se kladný pól na kolektor, záporný na emitor</a:t>
            </a:r>
          </a:p>
          <a:p>
            <a:r>
              <a:rPr lang="cs-CZ" dirty="0" smtClean="0"/>
              <a:t>připojením malého kladného napětí na bázi se tranzistor otevře, prochází jím proud = žárovka svítí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6014303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/>
              <a:t>Obr. 4. Zapojení tranzistoru</a:t>
            </a:r>
            <a:endParaRPr lang="cs-CZ" sz="1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3789040"/>
            <a:ext cx="4632176" cy="2214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1526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Polovodičové součástky</a:t>
            </a:r>
            <a:br>
              <a:rPr lang="cs-CZ" dirty="0"/>
            </a:br>
            <a:r>
              <a:rPr lang="cs-CZ" dirty="0"/>
              <a:t>- bipolární tranzistor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993137" cy="29523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Využití tranzistoru</a:t>
            </a:r>
          </a:p>
          <a:p>
            <a:r>
              <a:rPr lang="cs-CZ" dirty="0" smtClean="0"/>
              <a:t>spínání - malým proudem do báze můžeme spínat „velké“ proudy z kolektoru do báze</a:t>
            </a:r>
          </a:p>
          <a:p>
            <a:r>
              <a:rPr lang="cs-CZ" dirty="0" smtClean="0"/>
              <a:t>regulace - napětím na bázi můžeme řídit proud procházející z C do E</a:t>
            </a:r>
          </a:p>
          <a:p>
            <a:r>
              <a:rPr lang="cs-CZ" dirty="0" smtClean="0"/>
              <a:t>zesilování - vhodným zapojením lze zesilovat proud </a:t>
            </a:r>
            <a:r>
              <a:rPr lang="cs-CZ" dirty="0" smtClean="0"/>
              <a:t>              a </a:t>
            </a:r>
            <a:r>
              <a:rPr lang="cs-CZ" dirty="0" smtClean="0"/>
              <a:t>střídavé napětí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33730"/>
            <a:ext cx="3456384" cy="2455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5436705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/>
              <a:t>Obr. 5. Regulace svícení žárovky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4252934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Zdroje obrázků</a:t>
            </a: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/>
              <a:t>Tranzistor NPN - tvorba autora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400" dirty="0" smtClean="0"/>
              <a:t>Tranzistor PNP - tvorba </a:t>
            </a:r>
            <a:r>
              <a:rPr lang="cs-CZ" sz="1400" dirty="0"/>
              <a:t>autora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Základy elektroniky</a:t>
            </a:r>
            <a:r>
              <a:rPr lang="cs-CZ" sz="1400" dirty="0"/>
              <a:t> [online]. [cit. </a:t>
            </a:r>
            <a:r>
              <a:rPr lang="cs-CZ" sz="1400" dirty="0" smtClean="0"/>
              <a:t>23.8.2012</a:t>
            </a:r>
            <a:r>
              <a:rPr lang="cs-CZ" sz="1400" dirty="0"/>
              <a:t>]. Dostupný na WWW: http://www.spsemoh.cz/vyuka/zel/tranzistory-bip.htm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Základy elektroniky</a:t>
            </a:r>
            <a:r>
              <a:rPr lang="cs-CZ" sz="1400" dirty="0"/>
              <a:t> [online]. [cit. </a:t>
            </a:r>
            <a:r>
              <a:rPr lang="cs-CZ" sz="1400" dirty="0" smtClean="0"/>
              <a:t>23.8.2012</a:t>
            </a:r>
            <a:r>
              <a:rPr lang="cs-CZ" sz="1400" dirty="0"/>
              <a:t>]. Dostupný na WWW: http://www.spsemoh.cz/vyuka/zel/tranzistory-bip.htm </a:t>
            </a:r>
            <a:endParaRPr lang="cs-CZ" sz="1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Základy elektroniky</a:t>
            </a:r>
            <a:r>
              <a:rPr lang="cs-CZ" sz="1400" dirty="0"/>
              <a:t> [online]. [cit. </a:t>
            </a:r>
            <a:r>
              <a:rPr lang="cs-CZ" sz="1400" dirty="0" smtClean="0"/>
              <a:t>23.8.2012</a:t>
            </a:r>
            <a:r>
              <a:rPr lang="cs-CZ" sz="1400" dirty="0"/>
              <a:t>]. Dostupný na WWW: http://www.spsemoh.cz/vyuka/zel/tranzistory-bip.htm 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Zdroje byly vyhledány vyhledávací službou společnosti Českomoravské </a:t>
            </a:r>
            <a:r>
              <a:rPr lang="cs-CZ" sz="1400" dirty="0"/>
              <a:t>informační systémy s.r.o</a:t>
            </a:r>
            <a:r>
              <a:rPr lang="cs-CZ" sz="1400" dirty="0" smtClean="0"/>
              <a:t>., která zaručuje vyhledání zdrojů, u kterých autor souhlasí s volným </a:t>
            </a:r>
            <a:r>
              <a:rPr lang="cs-CZ" sz="1400" dirty="0"/>
              <a:t>a bezplatným využitím.</a:t>
            </a:r>
          </a:p>
        </p:txBody>
      </p:sp>
    </p:spTree>
    <p:extLst>
      <p:ext uri="{BB962C8B-B14F-4D97-AF65-F5344CB8AC3E}">
        <p14:creationId xmlns:p14="http://schemas.microsoft.com/office/powerpoint/2010/main" xmlns="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1137</TotalTime>
  <Words>448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Snímek 1</vt:lpstr>
      <vt:lpstr>ANOTACE</vt:lpstr>
      <vt:lpstr>Polovodičové součástky - bipolární tranzistor</vt:lpstr>
      <vt:lpstr>Polovodičové součástky - bipolární tranzistor</vt:lpstr>
      <vt:lpstr>Polovodičové součástky - bipolární tranzistor</vt:lpstr>
      <vt:lpstr>Polovodičové součástky - bipolární tranzistor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Dum</cp:lastModifiedBy>
  <cp:revision>53</cp:revision>
  <cp:lastPrinted>2002-03-13T07:25:25Z</cp:lastPrinted>
  <dcterms:created xsi:type="dcterms:W3CDTF">2012-08-26T12:20:00Z</dcterms:created>
  <dcterms:modified xsi:type="dcterms:W3CDTF">2013-02-22T13:51:13Z</dcterms:modified>
</cp:coreProperties>
</file>