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1"/>
  </p:notesMasterIdLst>
  <p:handoutMasterIdLst>
    <p:handoutMasterId r:id="rId12"/>
  </p:handoutMasterIdLst>
  <p:sldIdLst>
    <p:sldId id="264" r:id="rId2"/>
    <p:sldId id="266" r:id="rId3"/>
    <p:sldId id="256" r:id="rId4"/>
    <p:sldId id="259" r:id="rId5"/>
    <p:sldId id="260" r:id="rId6"/>
    <p:sldId id="261" r:id="rId7"/>
    <p:sldId id="262" r:id="rId8"/>
    <p:sldId id="263" r:id="rId9"/>
    <p:sldId id="258" r:id="rId10"/>
  </p:sldIdLst>
  <p:sldSz cx="9144000" cy="6858000" type="screen4x3"/>
  <p:notesSz cx="9723438" cy="6858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9789" autoAdjust="0"/>
  </p:normalViewPr>
  <p:slideViewPr>
    <p:cSldViewPr>
      <p:cViewPr>
        <p:scale>
          <a:sx n="74" d="100"/>
          <a:sy n="74" d="100"/>
        </p:scale>
        <p:origin x="-396" y="-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ABF56E-5851-4BFE-87B0-E902D78DE3BC}" type="datetimeFigureOut">
              <a:rPr lang="cs-CZ" smtClean="0"/>
              <a:pPr/>
              <a:t>1.1.2003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F6C89A-844A-4C7B-B6F0-967C91740B6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6906677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F4B3C5-9FB4-403B-ACC2-89905E69562F}" type="datetimeFigureOut">
              <a:rPr lang="cs-CZ" smtClean="0"/>
              <a:pPr/>
              <a:t>1.1.2003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148013" y="514350"/>
            <a:ext cx="3427412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972344" y="3257550"/>
            <a:ext cx="777875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BF46F9-9F01-48D2-845F-98181578336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220804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Žáci pracují s atlasem světa a určují místa podle zadané zeměpisné polohy. Je možné si správnou odpověď obrázkem zakrýt,</a:t>
            </a:r>
            <a:r>
              <a:rPr lang="cs-CZ" sz="1000" i="1" baseline="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nebo při prezentaci se objeví po kliknutí řešení.</a:t>
            </a:r>
            <a:endParaRPr lang="cs-CZ" sz="1000" i="1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000" i="1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EB1F06-C000-440E-9C99-2CA2E5315374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17746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B8C61-CA0A-4EE0-B796-6BA3E31D3DED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88192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4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3C6299-46CF-4544-B57E-18DA917B92F1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50058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F79F0E-D906-4840-90E9-292085347511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16491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1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1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23110F-5EAD-4F9B-8723-859CAE075D97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77262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6D48E-F013-4915-B344-401A5EE12E76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97144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639FB-2B08-4423-89EE-465712EA19DC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36135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4FD4F-AB44-4828-B20D-BAB465DA3449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12154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9042E-BCED-4971-ACD0-B31A49841266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2750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3E70E-5C07-4550-B469-BE72EA1D84B9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93122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4B1C4C-C5F2-4E2D-BA89-EB5F1B132F8B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41077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341E0A-7DF9-4AC3-970D-C5BA6ED94BE1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1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22361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700808"/>
            <a:ext cx="9144000" cy="4320480"/>
          </a:xfrm>
        </p:spPr>
        <p:txBody>
          <a:bodyPr>
            <a:normAutofit fontScale="92500" lnSpcReduction="10000"/>
          </a:bodyPr>
          <a:lstStyle/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6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Člověk a příroda</a:t>
            </a:r>
          </a:p>
          <a:p>
            <a:endParaRPr lang="cs-CZ" sz="16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6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Zeměpis</a:t>
            </a:r>
            <a:endParaRPr lang="cs-CZ" sz="16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6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6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Praktický zeměpis</a:t>
            </a:r>
          </a:p>
          <a:p>
            <a:endParaRPr lang="cs-CZ" sz="16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6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Zeměpisná </a:t>
            </a:r>
            <a:r>
              <a:rPr lang="cs-CZ" sz="16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poloha 2</a:t>
            </a:r>
            <a:endParaRPr lang="cs-CZ" sz="16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6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6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VY_32_INOVACE_01</a:t>
            </a:r>
          </a:p>
          <a:p>
            <a:endParaRPr lang="cs-CZ" sz="16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6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Sada 5</a:t>
            </a:r>
          </a:p>
          <a:p>
            <a:endParaRPr lang="cs-CZ" sz="16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6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Základní škola T. G. Masaryka, Český Krumlov, T. G. Masaryka 213</a:t>
            </a:r>
          </a:p>
          <a:p>
            <a:endParaRPr lang="cs-CZ" sz="16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6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Vypracoval: Mgr. Jan </a:t>
            </a:r>
            <a:r>
              <a:rPr lang="cs-CZ" sz="1600" dirty="0" err="1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Herbe</a:t>
            </a:r>
            <a:r>
              <a:rPr lang="cs-CZ" sz="16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, 08 – 2011  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5" name="Picture 3" descr="F:\Šablony 2010\TVORBA MATERIÁLŮ\vzorové hodiny\opvk_hor_zakladni_logolink_bar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68488" y="332656"/>
            <a:ext cx="5407025" cy="1046163"/>
          </a:xfrm>
          <a:prstGeom prst="rect">
            <a:avLst/>
          </a:prstGeom>
          <a:noFill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55497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708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Anotace: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Předmět: zeměpisný seminář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Ročník: 7.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Využití materiálu: </a:t>
            </a:r>
            <a:r>
              <a:rPr lang="cs-CZ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u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rčování polohy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Forma výuky: prezentace v programu 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PowerPoint, procvičování, podrobnější metodika viz poznámky u 3. snímku</a:t>
            </a:r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Pomůcky: počítač, dataprojektor, školní atlas, nástěnné mapy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82126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FF0000"/>
                </a:solidFill>
              </a:rPr>
              <a:t>Určování zeměpisné polohy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105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" name="Picture 2" descr="C:\Documents and Settings\Jan\Local Settings\Temporary Internet Files\Content.IE5\TZ7NHTGE\MC90029070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2977" y="1556792"/>
            <a:ext cx="5178046" cy="44575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ovéPole 9"/>
          <p:cNvSpPr txBox="1"/>
          <p:nvPr/>
        </p:nvSpPr>
        <p:spPr>
          <a:xfrm>
            <a:off x="4716016" y="2276872"/>
            <a:ext cx="249344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Kragujevac</a:t>
            </a:r>
            <a:endParaRPr lang="cs-CZ" sz="4000" b="1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Město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7" name="Picture 2" descr="C:\Documents and Settings\Jan\Local Settings\Temporary Internet Files\Content.IE5\TZ7NHTGE\MC900290703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3212976"/>
            <a:ext cx="2939268" cy="25302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9" name="TextovéPole 8"/>
          <p:cNvSpPr txBox="1"/>
          <p:nvPr/>
        </p:nvSpPr>
        <p:spPr>
          <a:xfrm>
            <a:off x="588641" y="2276872"/>
            <a:ext cx="2036263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44° s. š.</a:t>
            </a:r>
          </a:p>
          <a:p>
            <a:r>
              <a:rPr lang="cs-CZ" sz="4400" b="1" dirty="0" smtClean="0"/>
              <a:t>21° v. d.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val="15877632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ovéPole 7"/>
          <p:cNvSpPr txBox="1"/>
          <p:nvPr/>
        </p:nvSpPr>
        <p:spPr>
          <a:xfrm>
            <a:off x="4788024" y="1929026"/>
            <a:ext cx="242553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Santa </a:t>
            </a:r>
            <a:r>
              <a:rPr lang="cs-CZ" sz="4000" b="1" dirty="0" err="1" smtClean="0"/>
              <a:t>Cruz</a:t>
            </a:r>
            <a:endParaRPr lang="cs-CZ" sz="4000" b="1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Město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5" name="Picture 2" descr="C:\Documents and Settings\Jan\Local Settings\Temporary Internet Files\Content.IE5\TZ7NHTGE\MC900290703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54727" y="3212976"/>
            <a:ext cx="3227300" cy="27782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TextovéPole 6"/>
          <p:cNvSpPr txBox="1"/>
          <p:nvPr/>
        </p:nvSpPr>
        <p:spPr>
          <a:xfrm>
            <a:off x="853754" y="2636912"/>
            <a:ext cx="2032929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50° j. š.</a:t>
            </a:r>
          </a:p>
          <a:p>
            <a:r>
              <a:rPr lang="cs-CZ" sz="4400" b="1" dirty="0" smtClean="0"/>
              <a:t>69° z. d.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val="16822348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5330866" y="1816378"/>
            <a:ext cx="243675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/>
              <a:t>Antitaurus</a:t>
            </a:r>
            <a:endParaRPr lang="cs-CZ" sz="4000" b="1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Pohoří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" name="Picture 2" descr="C:\Documents and Settings\Jan\Local Settings\Temporary Internet Files\Content.IE5\TZ7NHTGE\MC900290703[1].wmf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0866" y="2852936"/>
            <a:ext cx="2867260" cy="24683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930384" y="2784123"/>
            <a:ext cx="2036263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37° s. š.</a:t>
            </a:r>
          </a:p>
          <a:p>
            <a:r>
              <a:rPr lang="cs-CZ" sz="4400" b="1" dirty="0" smtClean="0"/>
              <a:t>36° v. d.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val="7705564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5580112" y="1916832"/>
            <a:ext cx="154734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/>
              <a:t>Frome</a:t>
            </a:r>
            <a:endParaRPr lang="cs-CZ" sz="4000" b="1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Jezero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5" name="Picture 2" descr="C:\Documents and Settings\Jan\Local Settings\Temporary Internet Files\Content.IE5\TZ7NHTGE\MC900290703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2852936"/>
            <a:ext cx="3227300" cy="27782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" name="TextovéPole 7"/>
          <p:cNvSpPr txBox="1"/>
          <p:nvPr/>
        </p:nvSpPr>
        <p:spPr>
          <a:xfrm>
            <a:off x="755576" y="2270775"/>
            <a:ext cx="2321598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31° j. š.</a:t>
            </a:r>
          </a:p>
          <a:p>
            <a:r>
              <a:rPr lang="cs-CZ" sz="4400" b="1" dirty="0" smtClean="0"/>
              <a:t>139° v. d.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val="40872698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5436096" y="1785618"/>
            <a:ext cx="191321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/>
              <a:t>Gardské</a:t>
            </a:r>
            <a:endParaRPr lang="cs-CZ" sz="4000" b="1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Jezero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5" name="Picture 2" descr="C:\Documents and Settings\Jan\Local Settings\Temporary Internet Files\Content.IE5\TZ7NHTGE\MC900290703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3200400"/>
            <a:ext cx="3038310" cy="26155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" name="TextovéPole 7"/>
          <p:cNvSpPr txBox="1"/>
          <p:nvPr/>
        </p:nvSpPr>
        <p:spPr>
          <a:xfrm>
            <a:off x="467544" y="2477125"/>
            <a:ext cx="3161571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45° </a:t>
            </a:r>
            <a:r>
              <a:rPr lang="cs-CZ" sz="4400" b="1" dirty="0"/>
              <a:t>4</a:t>
            </a:r>
            <a:r>
              <a:rPr lang="cs-CZ" sz="4400" b="1" dirty="0" smtClean="0"/>
              <a:t>0´ s. š.</a:t>
            </a:r>
          </a:p>
          <a:p>
            <a:r>
              <a:rPr lang="cs-CZ" sz="4400" b="1" dirty="0" smtClean="0"/>
              <a:t>10° 40´ v. d.  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val="27055881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Citace:</a:t>
            </a:r>
          </a:p>
          <a:p>
            <a:r>
              <a:rPr lang="cs-CZ" sz="1500" dirty="0">
                <a:latin typeface="Tahoma" pitchFamily="34" charset="0"/>
              </a:rPr>
              <a:t>http://office.microsoft.com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>
              <a:buFont typeface="Arial" pitchFamily="34" charset="0"/>
              <a:buChar char="•"/>
            </a:pP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6347667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400</TotalTime>
  <Words>243</Words>
  <Application>Microsoft Office PowerPoint</Application>
  <PresentationFormat>Předvádění na obrazovce (4:3)</PresentationFormat>
  <Paragraphs>58</Paragraphs>
  <Slides>9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 </vt:lpstr>
      <vt:lpstr>Určování zeměpisné polohy</vt:lpstr>
      <vt:lpstr>Město</vt:lpstr>
      <vt:lpstr>Město</vt:lpstr>
      <vt:lpstr>Pohoří</vt:lpstr>
      <vt:lpstr>Jezero</vt:lpstr>
      <vt:lpstr>Jezero</vt:lpstr>
      <vt:lpstr> </vt:lpstr>
    </vt:vector>
  </TitlesOfParts>
  <Company>Základní škola TGM Český Krumlov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vytvořit prezentaci v powerpointu zaměřenou na lesní zvířata celkový počet snímků je 3 nastavte na každý snímek přechod každý snímek bude obsahovat  jeden obrázek, který si vezmete ze</dc:title>
  <dc:creator>UT-15</dc:creator>
  <cp:lastModifiedBy>Jan</cp:lastModifiedBy>
  <cp:revision>49</cp:revision>
  <dcterms:created xsi:type="dcterms:W3CDTF">2011-05-26T14:17:08Z</dcterms:created>
  <dcterms:modified xsi:type="dcterms:W3CDTF">2003-01-01T01:22:59Z</dcterms:modified>
</cp:coreProperties>
</file>