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49" r:id="rId1"/>
  </p:sldMasterIdLst>
  <p:handoutMasterIdLst>
    <p:handoutMasterId r:id="rId12"/>
  </p:handoutMasterIdLst>
  <p:sldIdLst>
    <p:sldId id="260" r:id="rId2"/>
    <p:sldId id="264" r:id="rId3"/>
    <p:sldId id="266" r:id="rId4"/>
    <p:sldId id="267" r:id="rId5"/>
    <p:sldId id="268" r:id="rId6"/>
    <p:sldId id="269" r:id="rId7"/>
    <p:sldId id="270" r:id="rId8"/>
    <p:sldId id="271" r:id="rId9"/>
    <p:sldId id="272" r:id="rId10"/>
    <p:sldId id="263" r:id="rId1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ahoma" pitchFamily="34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ahoma" pitchFamily="34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ahoma" pitchFamily="34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ahoma" pitchFamily="34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ahoma" pitchFamily="34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ahoma" pitchFamily="34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ahoma" pitchFamily="34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ahoma" pitchFamily="34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ahoma" pitchFamily="34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00"/>
    <a:srgbClr val="FF5757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72" autoAdjust="0"/>
    <p:restoredTop sz="94577" autoAdjust="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200">
                <a:latin typeface="Times New Roman" pitchFamily="18" charset="0"/>
              </a:defRPr>
            </a:lvl1pPr>
          </a:lstStyle>
          <a:p>
            <a:endParaRPr lang="cs-CZ" dirty="0"/>
          </a:p>
        </p:txBody>
      </p:sp>
      <p:sp>
        <p:nvSpPr>
          <p:cNvPr id="23555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>
                <a:latin typeface="Times New Roman" pitchFamily="18" charset="0"/>
              </a:defRPr>
            </a:lvl1pPr>
          </a:lstStyle>
          <a:p>
            <a:endParaRPr lang="cs-CZ" dirty="0"/>
          </a:p>
        </p:txBody>
      </p:sp>
      <p:sp>
        <p:nvSpPr>
          <p:cNvPr id="23556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0" hangingPunct="0">
              <a:defRPr sz="1200">
                <a:latin typeface="Times New Roman" pitchFamily="18" charset="0"/>
              </a:defRPr>
            </a:lvl1pPr>
          </a:lstStyle>
          <a:p>
            <a:endParaRPr lang="cs-CZ" dirty="0"/>
          </a:p>
        </p:txBody>
      </p:sp>
      <p:sp>
        <p:nvSpPr>
          <p:cNvPr id="23557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200">
                <a:latin typeface="Times New Roman" pitchFamily="18" charset="0"/>
              </a:defRPr>
            </a:lvl1pPr>
          </a:lstStyle>
          <a:p>
            <a:fld id="{171122D8-28E7-45F4-9810-C06D033AF225}" type="slidenum">
              <a:rPr lang="cs-CZ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688237414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8674" name="Group 2"/>
          <p:cNvGrpSpPr>
            <a:grpSpLocks/>
          </p:cNvGrpSpPr>
          <p:nvPr/>
        </p:nvGrpSpPr>
        <p:grpSpPr bwMode="auto">
          <a:xfrm>
            <a:off x="0" y="0"/>
            <a:ext cx="9144000" cy="6858000"/>
            <a:chOff x="0" y="0"/>
            <a:chExt cx="5760" cy="4320"/>
          </a:xfrm>
        </p:grpSpPr>
        <p:grpSp>
          <p:nvGrpSpPr>
            <p:cNvPr id="28675" name="Group 3"/>
            <p:cNvGrpSpPr>
              <a:grpSpLocks/>
            </p:cNvGrpSpPr>
            <p:nvPr/>
          </p:nvGrpSpPr>
          <p:grpSpPr bwMode="auto">
            <a:xfrm>
              <a:off x="0" y="0"/>
              <a:ext cx="5760" cy="4320"/>
              <a:chOff x="0" y="0"/>
              <a:chExt cx="5760" cy="4320"/>
            </a:xfrm>
          </p:grpSpPr>
          <p:sp>
            <p:nvSpPr>
              <p:cNvPr id="28676" name="Rectangle 4"/>
              <p:cNvSpPr>
                <a:spLocks noChangeArrowheads="1"/>
              </p:cNvSpPr>
              <p:nvPr/>
            </p:nvSpPr>
            <p:spPr bwMode="ltGray">
              <a:xfrm>
                <a:off x="2112" y="0"/>
                <a:ext cx="3648" cy="96"/>
              </a:xfrm>
              <a:prstGeom prst="rect">
                <a:avLst/>
              </a:prstGeom>
              <a:solidFill>
                <a:schemeClr val="folHlink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xmlns="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 dirty="0"/>
              </a:p>
            </p:txBody>
          </p:sp>
          <p:grpSp>
            <p:nvGrpSpPr>
              <p:cNvPr id="28677" name="Group 5"/>
              <p:cNvGrpSpPr>
                <a:grpSpLocks/>
              </p:cNvGrpSpPr>
              <p:nvPr userDrawn="1"/>
            </p:nvGrpSpPr>
            <p:grpSpPr bwMode="auto">
              <a:xfrm>
                <a:off x="0" y="0"/>
                <a:ext cx="5760" cy="4320"/>
                <a:chOff x="0" y="0"/>
                <a:chExt cx="5760" cy="4320"/>
              </a:xfrm>
            </p:grpSpPr>
            <p:sp>
              <p:nvSpPr>
                <p:cNvPr id="28678" name="Line 6"/>
                <p:cNvSpPr>
                  <a:spLocks noChangeShapeType="1"/>
                </p:cNvSpPr>
                <p:nvPr/>
              </p:nvSpPr>
              <p:spPr bwMode="white">
                <a:xfrm>
                  <a:off x="0" y="192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679" name="Line 7"/>
                <p:cNvSpPr>
                  <a:spLocks noChangeShapeType="1"/>
                </p:cNvSpPr>
                <p:nvPr/>
              </p:nvSpPr>
              <p:spPr bwMode="white">
                <a:xfrm>
                  <a:off x="0" y="384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680" name="Line 8"/>
                <p:cNvSpPr>
                  <a:spLocks noChangeShapeType="1"/>
                </p:cNvSpPr>
                <p:nvPr/>
              </p:nvSpPr>
              <p:spPr bwMode="white">
                <a:xfrm>
                  <a:off x="0" y="576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681" name="Line 9"/>
                <p:cNvSpPr>
                  <a:spLocks noChangeShapeType="1"/>
                </p:cNvSpPr>
                <p:nvPr/>
              </p:nvSpPr>
              <p:spPr bwMode="white">
                <a:xfrm>
                  <a:off x="0" y="768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682" name="Line 10"/>
                <p:cNvSpPr>
                  <a:spLocks noChangeShapeType="1"/>
                </p:cNvSpPr>
                <p:nvPr/>
              </p:nvSpPr>
              <p:spPr bwMode="white">
                <a:xfrm>
                  <a:off x="0" y="960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683" name="Line 11"/>
                <p:cNvSpPr>
                  <a:spLocks noChangeShapeType="1"/>
                </p:cNvSpPr>
                <p:nvPr/>
              </p:nvSpPr>
              <p:spPr bwMode="white">
                <a:xfrm>
                  <a:off x="0" y="1152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684" name="Line 12"/>
                <p:cNvSpPr>
                  <a:spLocks noChangeShapeType="1"/>
                </p:cNvSpPr>
                <p:nvPr/>
              </p:nvSpPr>
              <p:spPr bwMode="white">
                <a:xfrm>
                  <a:off x="0" y="1344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685" name="Line 13"/>
                <p:cNvSpPr>
                  <a:spLocks noChangeShapeType="1"/>
                </p:cNvSpPr>
                <p:nvPr/>
              </p:nvSpPr>
              <p:spPr bwMode="white">
                <a:xfrm>
                  <a:off x="0" y="1536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686" name="Line 14"/>
                <p:cNvSpPr>
                  <a:spLocks noChangeShapeType="1"/>
                </p:cNvSpPr>
                <p:nvPr/>
              </p:nvSpPr>
              <p:spPr bwMode="white">
                <a:xfrm>
                  <a:off x="0" y="1728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687" name="Line 15"/>
                <p:cNvSpPr>
                  <a:spLocks noChangeShapeType="1"/>
                </p:cNvSpPr>
                <p:nvPr/>
              </p:nvSpPr>
              <p:spPr bwMode="white">
                <a:xfrm>
                  <a:off x="0" y="1920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688" name="Line 16"/>
                <p:cNvSpPr>
                  <a:spLocks noChangeShapeType="1"/>
                </p:cNvSpPr>
                <p:nvPr/>
              </p:nvSpPr>
              <p:spPr bwMode="white">
                <a:xfrm>
                  <a:off x="0" y="2112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689" name="Line 17"/>
                <p:cNvSpPr>
                  <a:spLocks noChangeShapeType="1"/>
                </p:cNvSpPr>
                <p:nvPr/>
              </p:nvSpPr>
              <p:spPr bwMode="white">
                <a:xfrm>
                  <a:off x="0" y="2304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690" name="Line 18"/>
                <p:cNvSpPr>
                  <a:spLocks noChangeShapeType="1"/>
                </p:cNvSpPr>
                <p:nvPr/>
              </p:nvSpPr>
              <p:spPr bwMode="white">
                <a:xfrm>
                  <a:off x="0" y="2496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691" name="Line 19"/>
                <p:cNvSpPr>
                  <a:spLocks noChangeShapeType="1"/>
                </p:cNvSpPr>
                <p:nvPr/>
              </p:nvSpPr>
              <p:spPr bwMode="white">
                <a:xfrm>
                  <a:off x="0" y="2688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692" name="Line 20"/>
                <p:cNvSpPr>
                  <a:spLocks noChangeShapeType="1"/>
                </p:cNvSpPr>
                <p:nvPr/>
              </p:nvSpPr>
              <p:spPr bwMode="white">
                <a:xfrm>
                  <a:off x="0" y="2880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693" name="Line 21"/>
                <p:cNvSpPr>
                  <a:spLocks noChangeShapeType="1"/>
                </p:cNvSpPr>
                <p:nvPr/>
              </p:nvSpPr>
              <p:spPr bwMode="white">
                <a:xfrm>
                  <a:off x="0" y="3072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694" name="Line 22"/>
                <p:cNvSpPr>
                  <a:spLocks noChangeShapeType="1"/>
                </p:cNvSpPr>
                <p:nvPr/>
              </p:nvSpPr>
              <p:spPr bwMode="white">
                <a:xfrm>
                  <a:off x="0" y="3264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695" name="Line 23"/>
                <p:cNvSpPr>
                  <a:spLocks noChangeShapeType="1"/>
                </p:cNvSpPr>
                <p:nvPr/>
              </p:nvSpPr>
              <p:spPr bwMode="white">
                <a:xfrm>
                  <a:off x="0" y="3456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696" name="Line 24"/>
                <p:cNvSpPr>
                  <a:spLocks noChangeShapeType="1"/>
                </p:cNvSpPr>
                <p:nvPr/>
              </p:nvSpPr>
              <p:spPr bwMode="white">
                <a:xfrm>
                  <a:off x="0" y="3648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697" name="Line 25"/>
                <p:cNvSpPr>
                  <a:spLocks noChangeShapeType="1"/>
                </p:cNvSpPr>
                <p:nvPr/>
              </p:nvSpPr>
              <p:spPr bwMode="white">
                <a:xfrm>
                  <a:off x="0" y="3840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698" name="Line 26"/>
                <p:cNvSpPr>
                  <a:spLocks noChangeShapeType="1"/>
                </p:cNvSpPr>
                <p:nvPr/>
              </p:nvSpPr>
              <p:spPr bwMode="white">
                <a:xfrm>
                  <a:off x="0" y="4032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699" name="Line 27"/>
                <p:cNvSpPr>
                  <a:spLocks noChangeShapeType="1"/>
                </p:cNvSpPr>
                <p:nvPr/>
              </p:nvSpPr>
              <p:spPr bwMode="white">
                <a:xfrm>
                  <a:off x="0" y="4224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700" name="Line 28"/>
                <p:cNvSpPr>
                  <a:spLocks noChangeShapeType="1"/>
                </p:cNvSpPr>
                <p:nvPr/>
              </p:nvSpPr>
              <p:spPr bwMode="white">
                <a:xfrm>
                  <a:off x="192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701" name="Line 29"/>
                <p:cNvSpPr>
                  <a:spLocks noChangeShapeType="1"/>
                </p:cNvSpPr>
                <p:nvPr/>
              </p:nvSpPr>
              <p:spPr bwMode="white">
                <a:xfrm>
                  <a:off x="384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702" name="Line 30"/>
                <p:cNvSpPr>
                  <a:spLocks noChangeShapeType="1"/>
                </p:cNvSpPr>
                <p:nvPr/>
              </p:nvSpPr>
              <p:spPr bwMode="white">
                <a:xfrm>
                  <a:off x="576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703" name="Line 31"/>
                <p:cNvSpPr>
                  <a:spLocks noChangeShapeType="1"/>
                </p:cNvSpPr>
                <p:nvPr/>
              </p:nvSpPr>
              <p:spPr bwMode="white">
                <a:xfrm>
                  <a:off x="768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704" name="Line 32"/>
                <p:cNvSpPr>
                  <a:spLocks noChangeShapeType="1"/>
                </p:cNvSpPr>
                <p:nvPr/>
              </p:nvSpPr>
              <p:spPr bwMode="white">
                <a:xfrm>
                  <a:off x="960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705" name="Line 33"/>
                <p:cNvSpPr>
                  <a:spLocks noChangeShapeType="1"/>
                </p:cNvSpPr>
                <p:nvPr/>
              </p:nvSpPr>
              <p:spPr bwMode="white">
                <a:xfrm>
                  <a:off x="1152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706" name="Line 34"/>
                <p:cNvSpPr>
                  <a:spLocks noChangeShapeType="1"/>
                </p:cNvSpPr>
                <p:nvPr/>
              </p:nvSpPr>
              <p:spPr bwMode="white">
                <a:xfrm>
                  <a:off x="1344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707" name="Line 35"/>
                <p:cNvSpPr>
                  <a:spLocks noChangeShapeType="1"/>
                </p:cNvSpPr>
                <p:nvPr/>
              </p:nvSpPr>
              <p:spPr bwMode="white">
                <a:xfrm>
                  <a:off x="1536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708" name="Line 36"/>
                <p:cNvSpPr>
                  <a:spLocks noChangeShapeType="1"/>
                </p:cNvSpPr>
                <p:nvPr/>
              </p:nvSpPr>
              <p:spPr bwMode="white">
                <a:xfrm>
                  <a:off x="1728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709" name="Line 37"/>
                <p:cNvSpPr>
                  <a:spLocks noChangeShapeType="1"/>
                </p:cNvSpPr>
                <p:nvPr/>
              </p:nvSpPr>
              <p:spPr bwMode="white">
                <a:xfrm>
                  <a:off x="1920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710" name="Line 38"/>
                <p:cNvSpPr>
                  <a:spLocks noChangeShapeType="1"/>
                </p:cNvSpPr>
                <p:nvPr/>
              </p:nvSpPr>
              <p:spPr bwMode="white">
                <a:xfrm>
                  <a:off x="2112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711" name="Line 39"/>
                <p:cNvSpPr>
                  <a:spLocks noChangeShapeType="1"/>
                </p:cNvSpPr>
                <p:nvPr/>
              </p:nvSpPr>
              <p:spPr bwMode="white">
                <a:xfrm>
                  <a:off x="2304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712" name="Line 40"/>
                <p:cNvSpPr>
                  <a:spLocks noChangeShapeType="1"/>
                </p:cNvSpPr>
                <p:nvPr/>
              </p:nvSpPr>
              <p:spPr bwMode="white">
                <a:xfrm>
                  <a:off x="2496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713" name="Line 41"/>
                <p:cNvSpPr>
                  <a:spLocks noChangeShapeType="1"/>
                </p:cNvSpPr>
                <p:nvPr/>
              </p:nvSpPr>
              <p:spPr bwMode="white">
                <a:xfrm>
                  <a:off x="2688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714" name="Line 42"/>
                <p:cNvSpPr>
                  <a:spLocks noChangeShapeType="1"/>
                </p:cNvSpPr>
                <p:nvPr/>
              </p:nvSpPr>
              <p:spPr bwMode="white">
                <a:xfrm>
                  <a:off x="2880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715" name="Line 43"/>
                <p:cNvSpPr>
                  <a:spLocks noChangeShapeType="1"/>
                </p:cNvSpPr>
                <p:nvPr/>
              </p:nvSpPr>
              <p:spPr bwMode="white">
                <a:xfrm>
                  <a:off x="3072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716" name="Line 44"/>
                <p:cNvSpPr>
                  <a:spLocks noChangeShapeType="1"/>
                </p:cNvSpPr>
                <p:nvPr/>
              </p:nvSpPr>
              <p:spPr bwMode="white">
                <a:xfrm>
                  <a:off x="3264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717" name="Line 45"/>
                <p:cNvSpPr>
                  <a:spLocks noChangeShapeType="1"/>
                </p:cNvSpPr>
                <p:nvPr/>
              </p:nvSpPr>
              <p:spPr bwMode="white">
                <a:xfrm>
                  <a:off x="3456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718" name="Line 46"/>
                <p:cNvSpPr>
                  <a:spLocks noChangeShapeType="1"/>
                </p:cNvSpPr>
                <p:nvPr/>
              </p:nvSpPr>
              <p:spPr bwMode="white">
                <a:xfrm>
                  <a:off x="3648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719" name="Line 47"/>
                <p:cNvSpPr>
                  <a:spLocks noChangeShapeType="1"/>
                </p:cNvSpPr>
                <p:nvPr/>
              </p:nvSpPr>
              <p:spPr bwMode="white">
                <a:xfrm>
                  <a:off x="3840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720" name="Line 48"/>
                <p:cNvSpPr>
                  <a:spLocks noChangeShapeType="1"/>
                </p:cNvSpPr>
                <p:nvPr/>
              </p:nvSpPr>
              <p:spPr bwMode="white">
                <a:xfrm>
                  <a:off x="4032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721" name="Line 49"/>
                <p:cNvSpPr>
                  <a:spLocks noChangeShapeType="1"/>
                </p:cNvSpPr>
                <p:nvPr/>
              </p:nvSpPr>
              <p:spPr bwMode="white">
                <a:xfrm>
                  <a:off x="4224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722" name="Line 50"/>
                <p:cNvSpPr>
                  <a:spLocks noChangeShapeType="1"/>
                </p:cNvSpPr>
                <p:nvPr/>
              </p:nvSpPr>
              <p:spPr bwMode="white">
                <a:xfrm>
                  <a:off x="4416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723" name="Line 51"/>
                <p:cNvSpPr>
                  <a:spLocks noChangeShapeType="1"/>
                </p:cNvSpPr>
                <p:nvPr/>
              </p:nvSpPr>
              <p:spPr bwMode="white">
                <a:xfrm>
                  <a:off x="4608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724" name="Line 52"/>
                <p:cNvSpPr>
                  <a:spLocks noChangeShapeType="1"/>
                </p:cNvSpPr>
                <p:nvPr/>
              </p:nvSpPr>
              <p:spPr bwMode="white">
                <a:xfrm>
                  <a:off x="4800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725" name="Line 53"/>
                <p:cNvSpPr>
                  <a:spLocks noChangeShapeType="1"/>
                </p:cNvSpPr>
                <p:nvPr/>
              </p:nvSpPr>
              <p:spPr bwMode="white">
                <a:xfrm>
                  <a:off x="4992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726" name="Line 54"/>
                <p:cNvSpPr>
                  <a:spLocks noChangeShapeType="1"/>
                </p:cNvSpPr>
                <p:nvPr/>
              </p:nvSpPr>
              <p:spPr bwMode="white">
                <a:xfrm>
                  <a:off x="5184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727" name="Line 55"/>
                <p:cNvSpPr>
                  <a:spLocks noChangeShapeType="1"/>
                </p:cNvSpPr>
                <p:nvPr/>
              </p:nvSpPr>
              <p:spPr bwMode="white">
                <a:xfrm>
                  <a:off x="5376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728" name="Line 56"/>
                <p:cNvSpPr>
                  <a:spLocks noChangeShapeType="1"/>
                </p:cNvSpPr>
                <p:nvPr/>
              </p:nvSpPr>
              <p:spPr bwMode="white">
                <a:xfrm>
                  <a:off x="5568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</p:grpSp>
          <p:sp>
            <p:nvSpPr>
              <p:cNvPr id="28729" name="Line 57"/>
              <p:cNvSpPr>
                <a:spLocks noChangeShapeType="1"/>
              </p:cNvSpPr>
              <p:nvPr/>
            </p:nvSpPr>
            <p:spPr bwMode="ltGray">
              <a:xfrm>
                <a:off x="5568" y="0"/>
                <a:ext cx="0" cy="1488"/>
              </a:xfrm>
              <a:prstGeom prst="line">
                <a:avLst/>
              </a:prstGeom>
              <a:noFill/>
              <a:ln w="9525">
                <a:solidFill>
                  <a:schemeClr val="hlink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 xmlns="">
                    <a:noFill/>
                  </a14:hiddenFill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 dirty="0"/>
              </a:p>
            </p:txBody>
          </p:sp>
        </p:grpSp>
        <p:grpSp>
          <p:nvGrpSpPr>
            <p:cNvPr id="28730" name="Group 58"/>
            <p:cNvGrpSpPr>
              <a:grpSpLocks/>
            </p:cNvGrpSpPr>
            <p:nvPr userDrawn="1"/>
          </p:nvGrpSpPr>
          <p:grpSpPr bwMode="auto">
            <a:xfrm>
              <a:off x="3" y="559"/>
              <a:ext cx="4192" cy="1796"/>
              <a:chOff x="3" y="559"/>
              <a:chExt cx="4192" cy="1796"/>
            </a:xfrm>
          </p:grpSpPr>
          <p:sp>
            <p:nvSpPr>
              <p:cNvPr id="28731" name="Line 59"/>
              <p:cNvSpPr>
                <a:spLocks noChangeShapeType="1"/>
              </p:cNvSpPr>
              <p:nvPr/>
            </p:nvSpPr>
            <p:spPr bwMode="ltGray">
              <a:xfrm>
                <a:off x="506" y="559"/>
                <a:ext cx="0" cy="1796"/>
              </a:xfrm>
              <a:prstGeom prst="line">
                <a:avLst/>
              </a:prstGeom>
              <a:noFill/>
              <a:ln w="9525">
                <a:solidFill>
                  <a:schemeClr val="hlink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 xmlns="">
                    <a:noFill/>
                  </a14:hiddenFill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 dirty="0"/>
              </a:p>
            </p:txBody>
          </p:sp>
          <p:sp>
            <p:nvSpPr>
              <p:cNvPr id="28732" name="Line 60"/>
              <p:cNvSpPr>
                <a:spLocks noChangeShapeType="1"/>
              </p:cNvSpPr>
              <p:nvPr/>
            </p:nvSpPr>
            <p:spPr bwMode="ltGray">
              <a:xfrm flipH="1" flipV="1">
                <a:off x="3" y="1924"/>
                <a:ext cx="3211" cy="1"/>
              </a:xfrm>
              <a:prstGeom prst="line">
                <a:avLst/>
              </a:prstGeom>
              <a:noFill/>
              <a:ln w="9525">
                <a:solidFill>
                  <a:schemeClr val="hlink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 xmlns="">
                    <a:noFill/>
                  </a14:hiddenFill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 dirty="0"/>
              </a:p>
            </p:txBody>
          </p:sp>
          <p:sp>
            <p:nvSpPr>
              <p:cNvPr id="28733" name="Line 61"/>
              <p:cNvSpPr>
                <a:spLocks noChangeShapeType="1"/>
              </p:cNvSpPr>
              <p:nvPr/>
            </p:nvSpPr>
            <p:spPr bwMode="ltGray">
              <a:xfrm flipH="1" flipV="1">
                <a:off x="384" y="938"/>
                <a:ext cx="3811" cy="1"/>
              </a:xfrm>
              <a:prstGeom prst="line">
                <a:avLst/>
              </a:prstGeom>
              <a:noFill/>
              <a:ln w="9525">
                <a:solidFill>
                  <a:schemeClr val="hlink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 xmlns="">
                    <a:noFill/>
                  </a14:hiddenFill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 dirty="0"/>
              </a:p>
            </p:txBody>
          </p:sp>
          <p:sp>
            <p:nvSpPr>
              <p:cNvPr id="28734" name="Arc 62"/>
              <p:cNvSpPr>
                <a:spLocks/>
              </p:cNvSpPr>
              <p:nvPr/>
            </p:nvSpPr>
            <p:spPr bwMode="ltGray">
              <a:xfrm rot="16200000" flipH="1">
                <a:off x="426" y="860"/>
                <a:ext cx="156" cy="157"/>
              </a:xfrm>
              <a:custGeom>
                <a:avLst/>
                <a:gdLst>
                  <a:gd name="G0" fmla="+- 21595 0 0"/>
                  <a:gd name="G1" fmla="+- 21600 0 0"/>
                  <a:gd name="G2" fmla="+- 21600 0 0"/>
                  <a:gd name="T0" fmla="*/ 21114 w 43195"/>
                  <a:gd name="T1" fmla="*/ 5 h 43200"/>
                  <a:gd name="T2" fmla="*/ 0 w 43195"/>
                  <a:gd name="T3" fmla="*/ 22056 h 43200"/>
                  <a:gd name="T4" fmla="*/ 21595 w 43195"/>
                  <a:gd name="T5" fmla="*/ 21600 h 4320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43195" h="43200" fill="none" extrusionOk="0">
                    <a:moveTo>
                      <a:pt x="21114" y="5"/>
                    </a:moveTo>
                    <a:cubicBezTo>
                      <a:pt x="21274" y="1"/>
                      <a:pt x="21434" y="-1"/>
                      <a:pt x="21595" y="0"/>
                    </a:cubicBezTo>
                    <a:cubicBezTo>
                      <a:pt x="33524" y="0"/>
                      <a:pt x="43195" y="9670"/>
                      <a:pt x="43195" y="21600"/>
                    </a:cubicBezTo>
                    <a:cubicBezTo>
                      <a:pt x="43195" y="33529"/>
                      <a:pt x="33524" y="43200"/>
                      <a:pt x="21595" y="43200"/>
                    </a:cubicBezTo>
                    <a:cubicBezTo>
                      <a:pt x="9843" y="43200"/>
                      <a:pt x="247" y="33805"/>
                      <a:pt x="-1" y="22056"/>
                    </a:cubicBezTo>
                  </a:path>
                  <a:path w="43195" h="43200" stroke="0" extrusionOk="0">
                    <a:moveTo>
                      <a:pt x="21114" y="5"/>
                    </a:moveTo>
                    <a:cubicBezTo>
                      <a:pt x="21274" y="1"/>
                      <a:pt x="21434" y="-1"/>
                      <a:pt x="21595" y="0"/>
                    </a:cubicBezTo>
                    <a:cubicBezTo>
                      <a:pt x="33524" y="0"/>
                      <a:pt x="43195" y="9670"/>
                      <a:pt x="43195" y="21600"/>
                    </a:cubicBezTo>
                    <a:cubicBezTo>
                      <a:pt x="43195" y="33529"/>
                      <a:pt x="33524" y="43200"/>
                      <a:pt x="21595" y="43200"/>
                    </a:cubicBezTo>
                    <a:cubicBezTo>
                      <a:pt x="9843" y="43200"/>
                      <a:pt x="247" y="33805"/>
                      <a:pt x="-1" y="22056"/>
                    </a:cubicBezTo>
                    <a:lnTo>
                      <a:pt x="21595" y="21600"/>
                    </a:lnTo>
                    <a:close/>
                  </a:path>
                </a:pathLst>
              </a:custGeom>
              <a:noFill/>
              <a:ln w="9525">
                <a:solidFill>
                  <a:schemeClr val="hlink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 xmlns="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 dirty="0"/>
              </a:p>
            </p:txBody>
          </p:sp>
        </p:grpSp>
        <p:grpSp>
          <p:nvGrpSpPr>
            <p:cNvPr id="28735" name="Group 63"/>
            <p:cNvGrpSpPr>
              <a:grpSpLocks/>
            </p:cNvGrpSpPr>
            <p:nvPr userDrawn="1"/>
          </p:nvGrpSpPr>
          <p:grpSpPr bwMode="auto">
            <a:xfrm>
              <a:off x="1480" y="1952"/>
              <a:ext cx="3808" cy="1812"/>
              <a:chOff x="1480" y="1952"/>
              <a:chExt cx="3808" cy="1812"/>
            </a:xfrm>
          </p:grpSpPr>
          <p:sp>
            <p:nvSpPr>
              <p:cNvPr id="28736" name="Line 64"/>
              <p:cNvSpPr>
                <a:spLocks noChangeShapeType="1"/>
              </p:cNvSpPr>
              <p:nvPr/>
            </p:nvSpPr>
            <p:spPr bwMode="ltGray">
              <a:xfrm flipV="1">
                <a:off x="1480" y="3442"/>
                <a:ext cx="3808" cy="0"/>
              </a:xfrm>
              <a:prstGeom prst="line">
                <a:avLst/>
              </a:prstGeom>
              <a:noFill/>
              <a:ln w="9525">
                <a:solidFill>
                  <a:schemeClr val="hlink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 xmlns="">
                    <a:noFill/>
                  </a14:hiddenFill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 dirty="0"/>
              </a:p>
            </p:txBody>
          </p:sp>
          <p:sp>
            <p:nvSpPr>
              <p:cNvPr id="28737" name="Line 65"/>
              <p:cNvSpPr>
                <a:spLocks noChangeShapeType="1"/>
              </p:cNvSpPr>
              <p:nvPr/>
            </p:nvSpPr>
            <p:spPr bwMode="ltGray">
              <a:xfrm flipH="1">
                <a:off x="5172" y="1952"/>
                <a:ext cx="0" cy="1812"/>
              </a:xfrm>
              <a:prstGeom prst="line">
                <a:avLst/>
              </a:prstGeom>
              <a:noFill/>
              <a:ln w="9525">
                <a:solidFill>
                  <a:schemeClr val="hlink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 xmlns="">
                    <a:noFill/>
                  </a14:hiddenFill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 dirty="0"/>
              </a:p>
            </p:txBody>
          </p:sp>
          <p:sp>
            <p:nvSpPr>
              <p:cNvPr id="28738" name="Arc 66"/>
              <p:cNvSpPr>
                <a:spLocks/>
              </p:cNvSpPr>
              <p:nvPr/>
            </p:nvSpPr>
            <p:spPr bwMode="ltGray">
              <a:xfrm rot="5400000">
                <a:off x="5097" y="3346"/>
                <a:ext cx="156" cy="157"/>
              </a:xfrm>
              <a:custGeom>
                <a:avLst/>
                <a:gdLst>
                  <a:gd name="G0" fmla="+- 21595 0 0"/>
                  <a:gd name="G1" fmla="+- 21600 0 0"/>
                  <a:gd name="G2" fmla="+- 21600 0 0"/>
                  <a:gd name="T0" fmla="*/ 21114 w 43195"/>
                  <a:gd name="T1" fmla="*/ 5 h 43200"/>
                  <a:gd name="T2" fmla="*/ 0 w 43195"/>
                  <a:gd name="T3" fmla="*/ 22056 h 43200"/>
                  <a:gd name="T4" fmla="*/ 21595 w 43195"/>
                  <a:gd name="T5" fmla="*/ 21600 h 4320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43195" h="43200" fill="none" extrusionOk="0">
                    <a:moveTo>
                      <a:pt x="21114" y="5"/>
                    </a:moveTo>
                    <a:cubicBezTo>
                      <a:pt x="21274" y="1"/>
                      <a:pt x="21434" y="-1"/>
                      <a:pt x="21595" y="0"/>
                    </a:cubicBezTo>
                    <a:cubicBezTo>
                      <a:pt x="33524" y="0"/>
                      <a:pt x="43195" y="9670"/>
                      <a:pt x="43195" y="21600"/>
                    </a:cubicBezTo>
                    <a:cubicBezTo>
                      <a:pt x="43195" y="33529"/>
                      <a:pt x="33524" y="43200"/>
                      <a:pt x="21595" y="43200"/>
                    </a:cubicBezTo>
                    <a:cubicBezTo>
                      <a:pt x="9843" y="43200"/>
                      <a:pt x="247" y="33805"/>
                      <a:pt x="-1" y="22056"/>
                    </a:cubicBezTo>
                  </a:path>
                  <a:path w="43195" h="43200" stroke="0" extrusionOk="0">
                    <a:moveTo>
                      <a:pt x="21114" y="5"/>
                    </a:moveTo>
                    <a:cubicBezTo>
                      <a:pt x="21274" y="1"/>
                      <a:pt x="21434" y="-1"/>
                      <a:pt x="21595" y="0"/>
                    </a:cubicBezTo>
                    <a:cubicBezTo>
                      <a:pt x="33524" y="0"/>
                      <a:pt x="43195" y="9670"/>
                      <a:pt x="43195" y="21600"/>
                    </a:cubicBezTo>
                    <a:cubicBezTo>
                      <a:pt x="43195" y="33529"/>
                      <a:pt x="33524" y="43200"/>
                      <a:pt x="21595" y="43200"/>
                    </a:cubicBezTo>
                    <a:cubicBezTo>
                      <a:pt x="9843" y="43200"/>
                      <a:pt x="247" y="33805"/>
                      <a:pt x="-1" y="22056"/>
                    </a:cubicBezTo>
                    <a:lnTo>
                      <a:pt x="21595" y="21600"/>
                    </a:lnTo>
                    <a:close/>
                  </a:path>
                </a:pathLst>
              </a:custGeom>
              <a:noFill/>
              <a:ln w="9525">
                <a:solidFill>
                  <a:schemeClr val="hlink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 xmlns="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 dirty="0"/>
              </a:p>
            </p:txBody>
          </p:sp>
        </p:grpSp>
      </p:grpSp>
      <p:sp>
        <p:nvSpPr>
          <p:cNvPr id="28739" name="Rectangle 67"/>
          <p:cNvSpPr>
            <a:spLocks noGrp="1" noChangeArrowheads="1"/>
          </p:cNvSpPr>
          <p:nvPr>
            <p:ph type="ctrTitle"/>
          </p:nvPr>
        </p:nvSpPr>
        <p:spPr>
          <a:xfrm>
            <a:off x="990600" y="1752600"/>
            <a:ext cx="7772400" cy="1143000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cs-CZ" noProof="0" smtClean="0"/>
              <a:t>Kliknutím lze upravit styl.</a:t>
            </a:r>
          </a:p>
        </p:txBody>
      </p:sp>
      <p:sp>
        <p:nvSpPr>
          <p:cNvPr id="28740" name="Rectangle 68" descr="Rectangle: Click to edit Master text styles&#10;Second level&#10;Third level&#10;Fourth level&#10;Fifth level"/>
          <p:cNvSpPr>
            <a:spLocks noGrp="1" noChangeArrowheads="1"/>
          </p:cNvSpPr>
          <p:nvPr>
            <p:ph type="subTitle" idx="1"/>
          </p:nvPr>
        </p:nvSpPr>
        <p:spPr>
          <a:xfrm>
            <a:off x="990600" y="3309938"/>
            <a:ext cx="6400800" cy="1752600"/>
          </a:xfrm>
        </p:spPr>
        <p:txBody>
          <a:bodyPr/>
          <a:lstStyle>
            <a:lvl1pPr marL="0" indent="0">
              <a:buFont typeface="Wingdings" pitchFamily="2" charset="2"/>
              <a:buNone/>
              <a:defRPr/>
            </a:lvl1pPr>
          </a:lstStyle>
          <a:p>
            <a:pPr lvl="0"/>
            <a:r>
              <a:rPr lang="cs-CZ" noProof="0" smtClean="0"/>
              <a:t>Kliknutím lze upravit styl předlohy.</a:t>
            </a:r>
          </a:p>
        </p:txBody>
      </p:sp>
      <p:sp>
        <p:nvSpPr>
          <p:cNvPr id="28741" name="Rectangle 69"/>
          <p:cNvSpPr>
            <a:spLocks noGrp="1" noChangeArrowheads="1"/>
          </p:cNvSpPr>
          <p:nvPr>
            <p:ph type="dt" sz="quarter" idx="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28742" name="Rectangle 70"/>
          <p:cNvSpPr>
            <a:spLocks noGrp="1" noChangeArrowheads="1"/>
          </p:cNvSpPr>
          <p:nvPr>
            <p:ph type="ftr" sz="quarter" idx="3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28743" name="Rectangle 71"/>
          <p:cNvSpPr>
            <a:spLocks noGrp="1" noChangeArrowheads="1"/>
          </p:cNvSpPr>
          <p:nvPr>
            <p:ph type="sldNum" sz="quarter" idx="4"/>
          </p:nvPr>
        </p:nvSpPr>
        <p:spPr/>
        <p:txBody>
          <a:bodyPr/>
          <a:lstStyle>
            <a:lvl1pPr>
              <a:defRPr/>
            </a:lvl1pPr>
          </a:lstStyle>
          <a:p>
            <a:fld id="{E906FBD6-3420-4B3D-A5A9-D9E7F66129F0}" type="slidenum">
              <a:rPr lang="cs-CZ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lvl1pPr marL="342900" indent="-342900">
              <a:buFont typeface="Wingdings" pitchFamily="2" charset="2"/>
              <a:buChar char="§"/>
              <a:defRPr/>
            </a:lvl1pPr>
          </a:lstStyle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93BC09F-69A4-499B-9584-51460F4667A1}" type="slidenum">
              <a:rPr lang="cs-CZ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587655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715A531-5003-426C-99A3-9E4800BF5149}" type="slidenum">
              <a:rPr lang="cs-CZ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76531580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11188" y="1484313"/>
            <a:ext cx="3992562" cy="51847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6150" y="1484313"/>
            <a:ext cx="3992563" cy="51847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237C4C2-53B3-43F1-9F77-FD51DF76D2F1}" type="slidenum">
              <a:rPr lang="cs-CZ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7971519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9E4B5A3-201B-43E7-B103-E6D91FB8790B}" type="slidenum">
              <a:rPr lang="cs-CZ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468768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EF72CB9-F90B-4CDA-A41D-30CAA3EE29D1}" type="slidenum">
              <a:rPr lang="cs-CZ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7490202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2B9A30B-5097-4B6C-BB5C-41163D97160D}" type="slidenum">
              <a:rPr lang="cs-CZ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7779315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A4E8B24-4AE1-425D-9E83-B82143A7BD20}" type="slidenum">
              <a:rPr lang="cs-CZ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9372304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dirty="0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BB1F238-2997-440D-B546-D298CB8E20A5}" type="slidenum">
              <a:rPr lang="cs-CZ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9057098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C4F238E-94E9-482E-A7CC-3DB0146EEA7A}" type="slidenum">
              <a:rPr lang="cs-CZ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20663147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15125" y="333375"/>
            <a:ext cx="2033588" cy="6335713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11188" y="333375"/>
            <a:ext cx="5951537" cy="6335713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C6687B6-47E8-4964-9CC6-7115D43BFBF7}" type="slidenum">
              <a:rPr lang="cs-CZ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68793953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7650" name="Group 2"/>
          <p:cNvGrpSpPr>
            <a:grpSpLocks/>
          </p:cNvGrpSpPr>
          <p:nvPr/>
        </p:nvGrpSpPr>
        <p:grpSpPr bwMode="auto">
          <a:xfrm>
            <a:off x="0" y="0"/>
            <a:ext cx="9144000" cy="6858000"/>
            <a:chOff x="0" y="0"/>
            <a:chExt cx="5760" cy="4320"/>
          </a:xfrm>
        </p:grpSpPr>
        <p:grpSp>
          <p:nvGrpSpPr>
            <p:cNvPr id="27651" name="Group 3"/>
            <p:cNvGrpSpPr>
              <a:grpSpLocks/>
            </p:cNvGrpSpPr>
            <p:nvPr/>
          </p:nvGrpSpPr>
          <p:grpSpPr bwMode="auto">
            <a:xfrm>
              <a:off x="0" y="0"/>
              <a:ext cx="5760" cy="4320"/>
              <a:chOff x="0" y="0"/>
              <a:chExt cx="5760" cy="4320"/>
            </a:xfrm>
          </p:grpSpPr>
          <p:grpSp>
            <p:nvGrpSpPr>
              <p:cNvPr id="27652" name="Group 4"/>
              <p:cNvGrpSpPr>
                <a:grpSpLocks/>
              </p:cNvGrpSpPr>
              <p:nvPr/>
            </p:nvGrpSpPr>
            <p:grpSpPr bwMode="auto">
              <a:xfrm>
                <a:off x="0" y="192"/>
                <a:ext cx="5760" cy="4032"/>
                <a:chOff x="0" y="192"/>
                <a:chExt cx="5760" cy="4032"/>
              </a:xfrm>
            </p:grpSpPr>
            <p:sp>
              <p:nvSpPr>
                <p:cNvPr id="27653" name="Line 5"/>
                <p:cNvSpPr>
                  <a:spLocks noChangeShapeType="1"/>
                </p:cNvSpPr>
                <p:nvPr/>
              </p:nvSpPr>
              <p:spPr bwMode="white">
                <a:xfrm>
                  <a:off x="0" y="192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54" name="Line 6"/>
                <p:cNvSpPr>
                  <a:spLocks noChangeShapeType="1"/>
                </p:cNvSpPr>
                <p:nvPr/>
              </p:nvSpPr>
              <p:spPr bwMode="white">
                <a:xfrm>
                  <a:off x="0" y="384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55" name="Line 7"/>
                <p:cNvSpPr>
                  <a:spLocks noChangeShapeType="1"/>
                </p:cNvSpPr>
                <p:nvPr/>
              </p:nvSpPr>
              <p:spPr bwMode="white">
                <a:xfrm>
                  <a:off x="0" y="576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56" name="Line 8"/>
                <p:cNvSpPr>
                  <a:spLocks noChangeShapeType="1"/>
                </p:cNvSpPr>
                <p:nvPr/>
              </p:nvSpPr>
              <p:spPr bwMode="white">
                <a:xfrm>
                  <a:off x="0" y="768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57" name="Line 9"/>
                <p:cNvSpPr>
                  <a:spLocks noChangeShapeType="1"/>
                </p:cNvSpPr>
                <p:nvPr/>
              </p:nvSpPr>
              <p:spPr bwMode="white">
                <a:xfrm>
                  <a:off x="0" y="960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58" name="Line 10"/>
                <p:cNvSpPr>
                  <a:spLocks noChangeShapeType="1"/>
                </p:cNvSpPr>
                <p:nvPr/>
              </p:nvSpPr>
              <p:spPr bwMode="white">
                <a:xfrm>
                  <a:off x="0" y="1152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59" name="Line 11"/>
                <p:cNvSpPr>
                  <a:spLocks noChangeShapeType="1"/>
                </p:cNvSpPr>
                <p:nvPr/>
              </p:nvSpPr>
              <p:spPr bwMode="white">
                <a:xfrm>
                  <a:off x="0" y="1344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60" name="Line 12"/>
                <p:cNvSpPr>
                  <a:spLocks noChangeShapeType="1"/>
                </p:cNvSpPr>
                <p:nvPr/>
              </p:nvSpPr>
              <p:spPr bwMode="white">
                <a:xfrm>
                  <a:off x="0" y="1536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61" name="Line 13"/>
                <p:cNvSpPr>
                  <a:spLocks noChangeShapeType="1"/>
                </p:cNvSpPr>
                <p:nvPr/>
              </p:nvSpPr>
              <p:spPr bwMode="white">
                <a:xfrm>
                  <a:off x="0" y="1728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62" name="Line 14"/>
                <p:cNvSpPr>
                  <a:spLocks noChangeShapeType="1"/>
                </p:cNvSpPr>
                <p:nvPr/>
              </p:nvSpPr>
              <p:spPr bwMode="white">
                <a:xfrm>
                  <a:off x="0" y="1920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63" name="Line 15"/>
                <p:cNvSpPr>
                  <a:spLocks noChangeShapeType="1"/>
                </p:cNvSpPr>
                <p:nvPr/>
              </p:nvSpPr>
              <p:spPr bwMode="white">
                <a:xfrm>
                  <a:off x="0" y="2112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64" name="Line 16"/>
                <p:cNvSpPr>
                  <a:spLocks noChangeShapeType="1"/>
                </p:cNvSpPr>
                <p:nvPr/>
              </p:nvSpPr>
              <p:spPr bwMode="white">
                <a:xfrm>
                  <a:off x="0" y="2304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65" name="Line 17"/>
                <p:cNvSpPr>
                  <a:spLocks noChangeShapeType="1"/>
                </p:cNvSpPr>
                <p:nvPr/>
              </p:nvSpPr>
              <p:spPr bwMode="white">
                <a:xfrm>
                  <a:off x="0" y="2496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66" name="Line 18"/>
                <p:cNvSpPr>
                  <a:spLocks noChangeShapeType="1"/>
                </p:cNvSpPr>
                <p:nvPr/>
              </p:nvSpPr>
              <p:spPr bwMode="white">
                <a:xfrm>
                  <a:off x="0" y="2688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67" name="Line 19"/>
                <p:cNvSpPr>
                  <a:spLocks noChangeShapeType="1"/>
                </p:cNvSpPr>
                <p:nvPr/>
              </p:nvSpPr>
              <p:spPr bwMode="white">
                <a:xfrm>
                  <a:off x="0" y="2880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68" name="Line 20"/>
                <p:cNvSpPr>
                  <a:spLocks noChangeShapeType="1"/>
                </p:cNvSpPr>
                <p:nvPr/>
              </p:nvSpPr>
              <p:spPr bwMode="white">
                <a:xfrm>
                  <a:off x="0" y="3072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69" name="Line 21"/>
                <p:cNvSpPr>
                  <a:spLocks noChangeShapeType="1"/>
                </p:cNvSpPr>
                <p:nvPr/>
              </p:nvSpPr>
              <p:spPr bwMode="white">
                <a:xfrm>
                  <a:off x="0" y="3264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70" name="Line 22"/>
                <p:cNvSpPr>
                  <a:spLocks noChangeShapeType="1"/>
                </p:cNvSpPr>
                <p:nvPr/>
              </p:nvSpPr>
              <p:spPr bwMode="white">
                <a:xfrm>
                  <a:off x="0" y="3456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71" name="Line 23"/>
                <p:cNvSpPr>
                  <a:spLocks noChangeShapeType="1"/>
                </p:cNvSpPr>
                <p:nvPr/>
              </p:nvSpPr>
              <p:spPr bwMode="white">
                <a:xfrm>
                  <a:off x="0" y="3648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72" name="Line 24"/>
                <p:cNvSpPr>
                  <a:spLocks noChangeShapeType="1"/>
                </p:cNvSpPr>
                <p:nvPr/>
              </p:nvSpPr>
              <p:spPr bwMode="white">
                <a:xfrm>
                  <a:off x="0" y="3840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73" name="Line 25"/>
                <p:cNvSpPr>
                  <a:spLocks noChangeShapeType="1"/>
                </p:cNvSpPr>
                <p:nvPr/>
              </p:nvSpPr>
              <p:spPr bwMode="white">
                <a:xfrm>
                  <a:off x="0" y="4032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74" name="Line 26"/>
                <p:cNvSpPr>
                  <a:spLocks noChangeShapeType="1"/>
                </p:cNvSpPr>
                <p:nvPr/>
              </p:nvSpPr>
              <p:spPr bwMode="white">
                <a:xfrm>
                  <a:off x="0" y="4224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</p:grpSp>
          <p:grpSp>
            <p:nvGrpSpPr>
              <p:cNvPr id="27675" name="Group 27"/>
              <p:cNvGrpSpPr>
                <a:grpSpLocks/>
              </p:cNvGrpSpPr>
              <p:nvPr/>
            </p:nvGrpSpPr>
            <p:grpSpPr bwMode="auto">
              <a:xfrm>
                <a:off x="192" y="0"/>
                <a:ext cx="5376" cy="4320"/>
                <a:chOff x="192" y="0"/>
                <a:chExt cx="5376" cy="4320"/>
              </a:xfrm>
            </p:grpSpPr>
            <p:sp>
              <p:nvSpPr>
                <p:cNvPr id="27676" name="Line 28"/>
                <p:cNvSpPr>
                  <a:spLocks noChangeShapeType="1"/>
                </p:cNvSpPr>
                <p:nvPr/>
              </p:nvSpPr>
              <p:spPr bwMode="white">
                <a:xfrm>
                  <a:off x="192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77" name="Line 29"/>
                <p:cNvSpPr>
                  <a:spLocks noChangeShapeType="1"/>
                </p:cNvSpPr>
                <p:nvPr/>
              </p:nvSpPr>
              <p:spPr bwMode="white">
                <a:xfrm>
                  <a:off x="384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78" name="Line 30"/>
                <p:cNvSpPr>
                  <a:spLocks noChangeShapeType="1"/>
                </p:cNvSpPr>
                <p:nvPr/>
              </p:nvSpPr>
              <p:spPr bwMode="white">
                <a:xfrm>
                  <a:off x="576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79" name="Line 31"/>
                <p:cNvSpPr>
                  <a:spLocks noChangeShapeType="1"/>
                </p:cNvSpPr>
                <p:nvPr/>
              </p:nvSpPr>
              <p:spPr bwMode="white">
                <a:xfrm>
                  <a:off x="768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80" name="Line 32"/>
                <p:cNvSpPr>
                  <a:spLocks noChangeShapeType="1"/>
                </p:cNvSpPr>
                <p:nvPr/>
              </p:nvSpPr>
              <p:spPr bwMode="white">
                <a:xfrm>
                  <a:off x="960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81" name="Line 33"/>
                <p:cNvSpPr>
                  <a:spLocks noChangeShapeType="1"/>
                </p:cNvSpPr>
                <p:nvPr/>
              </p:nvSpPr>
              <p:spPr bwMode="white">
                <a:xfrm>
                  <a:off x="1152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82" name="Line 34"/>
                <p:cNvSpPr>
                  <a:spLocks noChangeShapeType="1"/>
                </p:cNvSpPr>
                <p:nvPr/>
              </p:nvSpPr>
              <p:spPr bwMode="white">
                <a:xfrm>
                  <a:off x="1344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83" name="Line 35"/>
                <p:cNvSpPr>
                  <a:spLocks noChangeShapeType="1"/>
                </p:cNvSpPr>
                <p:nvPr/>
              </p:nvSpPr>
              <p:spPr bwMode="white">
                <a:xfrm>
                  <a:off x="1536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84" name="Line 36"/>
                <p:cNvSpPr>
                  <a:spLocks noChangeShapeType="1"/>
                </p:cNvSpPr>
                <p:nvPr/>
              </p:nvSpPr>
              <p:spPr bwMode="white">
                <a:xfrm>
                  <a:off x="1728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85" name="Line 37"/>
                <p:cNvSpPr>
                  <a:spLocks noChangeShapeType="1"/>
                </p:cNvSpPr>
                <p:nvPr/>
              </p:nvSpPr>
              <p:spPr bwMode="white">
                <a:xfrm>
                  <a:off x="1920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86" name="Line 38"/>
                <p:cNvSpPr>
                  <a:spLocks noChangeShapeType="1"/>
                </p:cNvSpPr>
                <p:nvPr/>
              </p:nvSpPr>
              <p:spPr bwMode="white">
                <a:xfrm>
                  <a:off x="2112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87" name="Line 39"/>
                <p:cNvSpPr>
                  <a:spLocks noChangeShapeType="1"/>
                </p:cNvSpPr>
                <p:nvPr/>
              </p:nvSpPr>
              <p:spPr bwMode="white">
                <a:xfrm>
                  <a:off x="2304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88" name="Line 40"/>
                <p:cNvSpPr>
                  <a:spLocks noChangeShapeType="1"/>
                </p:cNvSpPr>
                <p:nvPr/>
              </p:nvSpPr>
              <p:spPr bwMode="white">
                <a:xfrm>
                  <a:off x="2496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89" name="Line 41"/>
                <p:cNvSpPr>
                  <a:spLocks noChangeShapeType="1"/>
                </p:cNvSpPr>
                <p:nvPr/>
              </p:nvSpPr>
              <p:spPr bwMode="white">
                <a:xfrm>
                  <a:off x="2688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90" name="Line 42"/>
                <p:cNvSpPr>
                  <a:spLocks noChangeShapeType="1"/>
                </p:cNvSpPr>
                <p:nvPr/>
              </p:nvSpPr>
              <p:spPr bwMode="white">
                <a:xfrm>
                  <a:off x="2880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91" name="Line 43"/>
                <p:cNvSpPr>
                  <a:spLocks noChangeShapeType="1"/>
                </p:cNvSpPr>
                <p:nvPr/>
              </p:nvSpPr>
              <p:spPr bwMode="white">
                <a:xfrm>
                  <a:off x="3072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92" name="Line 44"/>
                <p:cNvSpPr>
                  <a:spLocks noChangeShapeType="1"/>
                </p:cNvSpPr>
                <p:nvPr/>
              </p:nvSpPr>
              <p:spPr bwMode="white">
                <a:xfrm>
                  <a:off x="3264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93" name="Line 45"/>
                <p:cNvSpPr>
                  <a:spLocks noChangeShapeType="1"/>
                </p:cNvSpPr>
                <p:nvPr/>
              </p:nvSpPr>
              <p:spPr bwMode="white">
                <a:xfrm>
                  <a:off x="3456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94" name="Line 46"/>
                <p:cNvSpPr>
                  <a:spLocks noChangeShapeType="1"/>
                </p:cNvSpPr>
                <p:nvPr/>
              </p:nvSpPr>
              <p:spPr bwMode="white">
                <a:xfrm>
                  <a:off x="3648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95" name="Line 47"/>
                <p:cNvSpPr>
                  <a:spLocks noChangeShapeType="1"/>
                </p:cNvSpPr>
                <p:nvPr/>
              </p:nvSpPr>
              <p:spPr bwMode="white">
                <a:xfrm>
                  <a:off x="3840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96" name="Line 48"/>
                <p:cNvSpPr>
                  <a:spLocks noChangeShapeType="1"/>
                </p:cNvSpPr>
                <p:nvPr/>
              </p:nvSpPr>
              <p:spPr bwMode="white">
                <a:xfrm>
                  <a:off x="4032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97" name="Line 49"/>
                <p:cNvSpPr>
                  <a:spLocks noChangeShapeType="1"/>
                </p:cNvSpPr>
                <p:nvPr/>
              </p:nvSpPr>
              <p:spPr bwMode="white">
                <a:xfrm>
                  <a:off x="4224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98" name="Line 50"/>
                <p:cNvSpPr>
                  <a:spLocks noChangeShapeType="1"/>
                </p:cNvSpPr>
                <p:nvPr/>
              </p:nvSpPr>
              <p:spPr bwMode="white">
                <a:xfrm>
                  <a:off x="4416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99" name="Line 51"/>
                <p:cNvSpPr>
                  <a:spLocks noChangeShapeType="1"/>
                </p:cNvSpPr>
                <p:nvPr/>
              </p:nvSpPr>
              <p:spPr bwMode="white">
                <a:xfrm>
                  <a:off x="4608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700" name="Line 52"/>
                <p:cNvSpPr>
                  <a:spLocks noChangeShapeType="1"/>
                </p:cNvSpPr>
                <p:nvPr/>
              </p:nvSpPr>
              <p:spPr bwMode="white">
                <a:xfrm>
                  <a:off x="4800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701" name="Line 53"/>
                <p:cNvSpPr>
                  <a:spLocks noChangeShapeType="1"/>
                </p:cNvSpPr>
                <p:nvPr/>
              </p:nvSpPr>
              <p:spPr bwMode="white">
                <a:xfrm>
                  <a:off x="4992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702" name="Line 54"/>
                <p:cNvSpPr>
                  <a:spLocks noChangeShapeType="1"/>
                </p:cNvSpPr>
                <p:nvPr/>
              </p:nvSpPr>
              <p:spPr bwMode="white">
                <a:xfrm>
                  <a:off x="5184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703" name="Line 55"/>
                <p:cNvSpPr>
                  <a:spLocks noChangeShapeType="1"/>
                </p:cNvSpPr>
                <p:nvPr/>
              </p:nvSpPr>
              <p:spPr bwMode="white">
                <a:xfrm>
                  <a:off x="5376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704" name="Line 56"/>
                <p:cNvSpPr>
                  <a:spLocks noChangeShapeType="1"/>
                </p:cNvSpPr>
                <p:nvPr/>
              </p:nvSpPr>
              <p:spPr bwMode="white">
                <a:xfrm>
                  <a:off x="5568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</p:grpSp>
        </p:grpSp>
        <p:sp>
          <p:nvSpPr>
            <p:cNvPr id="27705" name="Rectangle 57" descr="60%"/>
            <p:cNvSpPr>
              <a:spLocks noChangeArrowheads="1"/>
            </p:cNvSpPr>
            <p:nvPr/>
          </p:nvSpPr>
          <p:spPr bwMode="ltGray">
            <a:xfrm>
              <a:off x="2112" y="0"/>
              <a:ext cx="3648" cy="96"/>
            </a:xfrm>
            <a:prstGeom prst="rect">
              <a:avLst/>
            </a:prstGeom>
            <a:pattFill prst="pct60">
              <a:fgClr>
                <a:schemeClr val="folHlink"/>
              </a:fgClr>
              <a:bgClr>
                <a:schemeClr val="bg1"/>
              </a:bgClr>
            </a:patt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 dirty="0"/>
            </a:p>
          </p:txBody>
        </p:sp>
        <p:sp>
          <p:nvSpPr>
            <p:cNvPr id="27706" name="Line 58"/>
            <p:cNvSpPr>
              <a:spLocks noChangeShapeType="1"/>
            </p:cNvSpPr>
            <p:nvPr/>
          </p:nvSpPr>
          <p:spPr bwMode="ltGray">
            <a:xfrm>
              <a:off x="5568" y="0"/>
              <a:ext cx="0" cy="1488"/>
            </a:xfrm>
            <a:prstGeom prst="line">
              <a:avLst/>
            </a:prstGeom>
            <a:noFill/>
            <a:ln w="9525">
              <a:solidFill>
                <a:schemeClr val="hlink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 xmlns="">
                  <a:noFill/>
                </a14:hiddenFill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 dirty="0"/>
            </a:p>
          </p:txBody>
        </p:sp>
        <p:grpSp>
          <p:nvGrpSpPr>
            <p:cNvPr id="27707" name="Group 59"/>
            <p:cNvGrpSpPr>
              <a:grpSpLocks/>
            </p:cNvGrpSpPr>
            <p:nvPr/>
          </p:nvGrpSpPr>
          <p:grpSpPr bwMode="auto">
            <a:xfrm>
              <a:off x="261" y="892"/>
              <a:ext cx="1124" cy="1464"/>
              <a:chOff x="96" y="916"/>
              <a:chExt cx="2208" cy="2876"/>
            </a:xfrm>
          </p:grpSpPr>
          <p:sp>
            <p:nvSpPr>
              <p:cNvPr id="27708" name="Line 60"/>
              <p:cNvSpPr>
                <a:spLocks noChangeShapeType="1"/>
              </p:cNvSpPr>
              <p:nvPr/>
            </p:nvSpPr>
            <p:spPr bwMode="ltGray">
              <a:xfrm flipH="1">
                <a:off x="96" y="1037"/>
                <a:ext cx="2208" cy="0"/>
              </a:xfrm>
              <a:prstGeom prst="line">
                <a:avLst/>
              </a:prstGeom>
              <a:noFill/>
              <a:ln w="9525">
                <a:solidFill>
                  <a:schemeClr val="hlink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 xmlns="">
                    <a:noFill/>
                  </a14:hiddenFill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 dirty="0"/>
              </a:p>
            </p:txBody>
          </p:sp>
          <p:sp>
            <p:nvSpPr>
              <p:cNvPr id="27709" name="Line 61"/>
              <p:cNvSpPr>
                <a:spLocks noChangeShapeType="1"/>
              </p:cNvSpPr>
              <p:nvPr/>
            </p:nvSpPr>
            <p:spPr bwMode="ltGray">
              <a:xfrm>
                <a:off x="336" y="920"/>
                <a:ext cx="0" cy="2872"/>
              </a:xfrm>
              <a:prstGeom prst="line">
                <a:avLst/>
              </a:prstGeom>
              <a:noFill/>
              <a:ln w="9525">
                <a:solidFill>
                  <a:schemeClr val="hlink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 xmlns="">
                    <a:noFill/>
                  </a14:hiddenFill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 dirty="0"/>
              </a:p>
            </p:txBody>
          </p:sp>
          <p:sp>
            <p:nvSpPr>
              <p:cNvPr id="27710" name="Arc 62"/>
              <p:cNvSpPr>
                <a:spLocks/>
              </p:cNvSpPr>
              <p:nvPr/>
            </p:nvSpPr>
            <p:spPr bwMode="ltGray">
              <a:xfrm flipH="1">
                <a:off x="217" y="916"/>
                <a:ext cx="239" cy="239"/>
              </a:xfrm>
              <a:custGeom>
                <a:avLst/>
                <a:gdLst>
                  <a:gd name="G0" fmla="+- 21595 0 0"/>
                  <a:gd name="G1" fmla="+- 21600 0 0"/>
                  <a:gd name="G2" fmla="+- 21600 0 0"/>
                  <a:gd name="T0" fmla="*/ 21114 w 43195"/>
                  <a:gd name="T1" fmla="*/ 5 h 43200"/>
                  <a:gd name="T2" fmla="*/ 0 w 43195"/>
                  <a:gd name="T3" fmla="*/ 22056 h 43200"/>
                  <a:gd name="T4" fmla="*/ 21595 w 43195"/>
                  <a:gd name="T5" fmla="*/ 21600 h 4320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43195" h="43200" fill="none" extrusionOk="0">
                    <a:moveTo>
                      <a:pt x="21114" y="5"/>
                    </a:moveTo>
                    <a:cubicBezTo>
                      <a:pt x="21274" y="1"/>
                      <a:pt x="21434" y="-1"/>
                      <a:pt x="21595" y="0"/>
                    </a:cubicBezTo>
                    <a:cubicBezTo>
                      <a:pt x="33524" y="0"/>
                      <a:pt x="43195" y="9670"/>
                      <a:pt x="43195" y="21600"/>
                    </a:cubicBezTo>
                    <a:cubicBezTo>
                      <a:pt x="43195" y="33529"/>
                      <a:pt x="33524" y="43200"/>
                      <a:pt x="21595" y="43200"/>
                    </a:cubicBezTo>
                    <a:cubicBezTo>
                      <a:pt x="9843" y="43200"/>
                      <a:pt x="247" y="33805"/>
                      <a:pt x="-1" y="22056"/>
                    </a:cubicBezTo>
                  </a:path>
                  <a:path w="43195" h="43200" stroke="0" extrusionOk="0">
                    <a:moveTo>
                      <a:pt x="21114" y="5"/>
                    </a:moveTo>
                    <a:cubicBezTo>
                      <a:pt x="21274" y="1"/>
                      <a:pt x="21434" y="-1"/>
                      <a:pt x="21595" y="0"/>
                    </a:cubicBezTo>
                    <a:cubicBezTo>
                      <a:pt x="33524" y="0"/>
                      <a:pt x="43195" y="9670"/>
                      <a:pt x="43195" y="21600"/>
                    </a:cubicBezTo>
                    <a:cubicBezTo>
                      <a:pt x="43195" y="33529"/>
                      <a:pt x="33524" y="43200"/>
                      <a:pt x="21595" y="43200"/>
                    </a:cubicBezTo>
                    <a:cubicBezTo>
                      <a:pt x="9843" y="43200"/>
                      <a:pt x="247" y="33805"/>
                      <a:pt x="-1" y="22056"/>
                    </a:cubicBezTo>
                    <a:lnTo>
                      <a:pt x="21595" y="21600"/>
                    </a:lnTo>
                    <a:close/>
                  </a:path>
                </a:pathLst>
              </a:custGeom>
              <a:noFill/>
              <a:ln w="9525">
                <a:solidFill>
                  <a:schemeClr val="hlink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 xmlns="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 dirty="0"/>
              </a:p>
            </p:txBody>
          </p:sp>
        </p:grpSp>
      </p:grpSp>
      <p:sp>
        <p:nvSpPr>
          <p:cNvPr id="27711" name="Rectangle 63"/>
          <p:cNvSpPr>
            <a:spLocks noGrp="1" noChangeArrowheads="1"/>
          </p:cNvSpPr>
          <p:nvPr>
            <p:ph type="title"/>
          </p:nvPr>
        </p:nvSpPr>
        <p:spPr bwMode="auto">
          <a:xfrm>
            <a:off x="611188" y="333375"/>
            <a:ext cx="8137525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27712" name="Rectangle 64" descr="Rectangle: Click to edit Master text styles&#10;Second level&#10;Third level&#10;Fourth level&#10;Fifth level"/>
          <p:cNvSpPr>
            <a:spLocks noGrp="1" noChangeArrowheads="1"/>
          </p:cNvSpPr>
          <p:nvPr>
            <p:ph type="body" idx="1"/>
          </p:nvPr>
        </p:nvSpPr>
        <p:spPr bwMode="auto">
          <a:xfrm>
            <a:off x="611188" y="1484313"/>
            <a:ext cx="8137525" cy="5184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27713" name="Rectangle 65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cs-CZ" dirty="0"/>
          </a:p>
        </p:txBody>
      </p:sp>
      <p:sp>
        <p:nvSpPr>
          <p:cNvPr id="27714" name="Rectangle 66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cs-CZ" dirty="0"/>
          </a:p>
        </p:txBody>
      </p:sp>
      <p:sp>
        <p:nvSpPr>
          <p:cNvPr id="27715" name="Rectangle 67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5CAF1C44-BC15-42A2-B698-DDFA3C3ACACD}" type="slidenum">
              <a:rPr lang="cs-CZ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0" r:id="rId1"/>
    <p:sldLayoutId id="2147483651" r:id="rId2"/>
    <p:sldLayoutId id="2147483652" r:id="rId3"/>
    <p:sldLayoutId id="2147483653" r:id="rId4"/>
    <p:sldLayoutId id="2147483654" r:id="rId5"/>
    <p:sldLayoutId id="2147483655" r:id="rId6"/>
    <p:sldLayoutId id="2147483656" r:id="rId7"/>
    <p:sldLayoutId id="2147483657" r:id="rId8"/>
    <p:sldLayoutId id="2147483658" r:id="rId9"/>
    <p:sldLayoutId id="2147483659" r:id="rId10"/>
    <p:sldLayoutId id="2147483660" r:id="rId11"/>
  </p:sldLayoutIdLst>
  <p:txStyles>
    <p:titleStyle>
      <a:lvl1pPr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ahoma" pitchFamily="34" charset="0"/>
        </a:defRPr>
      </a:lvl2pPr>
      <a:lvl3pPr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ahoma" pitchFamily="34" charset="0"/>
        </a:defRPr>
      </a:lvl3pPr>
      <a:lvl4pPr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ahoma" pitchFamily="34" charset="0"/>
        </a:defRPr>
      </a:lvl4pPr>
      <a:lvl5pPr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ahoma" pitchFamily="34" charset="0"/>
        </a:defRPr>
      </a:lvl5pPr>
      <a:lvl6pPr marL="457200"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ahoma" pitchFamily="34" charset="0"/>
        </a:defRPr>
      </a:lvl6pPr>
      <a:lvl7pPr marL="914400"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ahoma" pitchFamily="34" charset="0"/>
        </a:defRPr>
      </a:lvl7pPr>
      <a:lvl8pPr marL="1371600"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ahoma" pitchFamily="34" charset="0"/>
        </a:defRPr>
      </a:lvl8pPr>
      <a:lvl9pPr marL="1828800"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ahoma" pitchFamily="34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SzPct val="110000"/>
        <a:buFont typeface="Wingdings" pitchFamily="2" charset="2"/>
        <a:buChar char="Ø"/>
        <a:defRPr sz="24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Clr>
          <a:schemeClr val="tx1"/>
        </a:buClr>
        <a:buSzPct val="60000"/>
        <a:buFont typeface="Wingdings" pitchFamily="2" charset="2"/>
        <a:buChar char="n"/>
        <a:defRPr sz="2200">
          <a:solidFill>
            <a:schemeClr val="tx1"/>
          </a:solidFill>
          <a:latin typeface="+mn-lt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SzPct val="95000"/>
        <a:buFont typeface="Wingdings" pitchFamily="2" charset="2"/>
        <a:buChar char="w"/>
        <a:defRPr sz="2000">
          <a:solidFill>
            <a:schemeClr val="tx1"/>
          </a:solidFill>
          <a:latin typeface="+mn-lt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SzPct val="6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SzPct val="6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SzPct val="6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SzPct val="6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SzPct val="6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aligear.com.au/image/cache/data/new/multimeter-250x250.jpg" TargetMode="External"/><Relationship Id="rId2" Type="http://schemas.openxmlformats.org/officeDocument/2006/relationships/hyperlink" Target="http://2.bp.blogspot.com/-hhQS6G6C9G0/UC3Mm2wEoXI/AAAAAAAAAC8/QEGCaElqkK8/s320/multimeter_analog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torriacars.cz/fotky5669/fotos/_vyr_426UTD1025C_L.gif" TargetMode="External"/><Relationship Id="rId5" Type="http://schemas.openxmlformats.org/officeDocument/2006/relationships/hyperlink" Target="http://www.empos.cz/images/300xH/f/f0664f85b4936d0f855e619963bf4386.jpg" TargetMode="External"/><Relationship Id="rId4" Type="http://schemas.openxmlformats.org/officeDocument/2006/relationships/hyperlink" Target="http://en.wikipedia.org/wiki/File:Digital_Multimeter_Aka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0" y="0"/>
            <a:ext cx="9144000" cy="11969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/>
          </a:p>
        </p:txBody>
      </p:sp>
      <p:pic>
        <p:nvPicPr>
          <p:cNvPr id="5" name="Picture 30" descr="logolinkI_bar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99544" y="125412"/>
            <a:ext cx="3744912" cy="1071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" name="Text Box 43"/>
          <p:cNvSpPr txBox="1">
            <a:spLocks noChangeArrowheads="1"/>
          </p:cNvSpPr>
          <p:nvPr/>
        </p:nvSpPr>
        <p:spPr bwMode="auto">
          <a:xfrm>
            <a:off x="468313" y="5877272"/>
            <a:ext cx="8348662" cy="64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50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0" i="1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 charset="0"/>
                <a:cs typeface="Arial" charset="0"/>
              </a:rPr>
              <a:t>Uvedení autoři, není-li uvedeno jinak, jsou autory tohoto výukového materiálu a všech jeho částí. Tento projekt je spolufinancován ESF a státním rozpočtem ČR.</a:t>
            </a:r>
          </a:p>
        </p:txBody>
      </p:sp>
      <p:graphicFrame>
        <p:nvGraphicFramePr>
          <p:cNvPr id="8" name="Group 30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xmlns="" val="4080050843"/>
              </p:ext>
            </p:extLst>
          </p:nvPr>
        </p:nvGraphicFramePr>
        <p:xfrm>
          <a:off x="468313" y="1556792"/>
          <a:ext cx="8348662" cy="4035614"/>
        </p:xfrm>
        <a:graphic>
          <a:graphicData uri="http://schemas.openxmlformats.org/drawingml/2006/table">
            <a:tbl>
              <a:tblPr/>
              <a:tblGrid>
                <a:gridCol w="2855607"/>
                <a:gridCol w="5493055"/>
              </a:tblGrid>
              <a:tr h="45032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SŠ: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SOU Uherský Brod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45032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Ing. Jan Weiser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953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prezentace (DUMu):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Přístroje k měření elektrických veličin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79637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Tematická oblast:</a:t>
                      </a:r>
                      <a:endParaRPr kumimoji="0" lang="cs-CZ" sz="2400" b="0" i="1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Základy elektrotechniky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45032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2.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45032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CZ.1.07/1.5.00/34.0369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45032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vzniku: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srpen 2012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chemeClr val="tx1"/>
                </a:solidFill>
              </a:rPr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>
              <a:lnSpc>
                <a:spcPct val="90000"/>
              </a:lnSpc>
            </a:pPr>
            <a:r>
              <a:rPr lang="cs-CZ" dirty="0">
                <a:latin typeface="Calibri" pitchFamily="34" charset="0"/>
                <a:cs typeface="Arial" charset="0"/>
              </a:rPr>
              <a:t>Záměrem této sady výukových </a:t>
            </a:r>
            <a:r>
              <a:rPr lang="cs-CZ" dirty="0" smtClean="0">
                <a:latin typeface="Calibri" pitchFamily="34" charset="0"/>
                <a:cs typeface="Arial" charset="0"/>
              </a:rPr>
              <a:t>materiálů je poskytnout </a:t>
            </a:r>
            <a:r>
              <a:rPr lang="cs-CZ" dirty="0">
                <a:latin typeface="Calibri" pitchFamily="34" charset="0"/>
                <a:cs typeface="Arial" charset="0"/>
              </a:rPr>
              <a:t>žákům </a:t>
            </a:r>
            <a:r>
              <a:rPr lang="cs-CZ" dirty="0" smtClean="0">
                <a:latin typeface="Calibri" pitchFamily="34" charset="0"/>
                <a:cs typeface="Arial" charset="0"/>
              </a:rPr>
              <a:t>informace o základních principech elektrotechniky potřebné k snazšímu pochopení fungování složitějších elektrických a elektronických systémů v dnešních motorových vozidlech.</a:t>
            </a:r>
            <a:endParaRPr lang="cs-CZ" dirty="0">
              <a:latin typeface="Calibri" pitchFamily="34" charset="0"/>
              <a:cs typeface="Arial" charset="0"/>
            </a:endParaRPr>
          </a:p>
          <a:p>
            <a:pPr algn="just">
              <a:lnSpc>
                <a:spcPct val="90000"/>
              </a:lnSpc>
            </a:pPr>
            <a:r>
              <a:rPr lang="cs-CZ" dirty="0" smtClean="0">
                <a:latin typeface="Calibri" pitchFamily="34" charset="0"/>
                <a:cs typeface="Arial" charset="0"/>
              </a:rPr>
              <a:t>Jednotlivé </a:t>
            </a:r>
            <a:r>
              <a:rPr lang="cs-CZ" dirty="0">
                <a:latin typeface="Calibri" pitchFamily="34" charset="0"/>
                <a:cs typeface="Arial" charset="0"/>
              </a:rPr>
              <a:t>DUMy (prezentace) v této sadě popíší postupně tematické oblasti, které jsou probírány v předmětu </a:t>
            </a:r>
            <a:r>
              <a:rPr lang="cs-CZ" dirty="0" smtClean="0">
                <a:latin typeface="Calibri" pitchFamily="34" charset="0"/>
                <a:cs typeface="Arial" charset="0"/>
              </a:rPr>
              <a:t>Elektronika. </a:t>
            </a:r>
            <a:endParaRPr lang="cs-CZ" dirty="0">
              <a:latin typeface="Calibri" pitchFamily="34" charset="0"/>
              <a:cs typeface="Arial" charset="0"/>
            </a:endParaRPr>
          </a:p>
          <a:p>
            <a:pPr algn="just">
              <a:lnSpc>
                <a:spcPct val="90000"/>
              </a:lnSpc>
            </a:pPr>
            <a:r>
              <a:rPr lang="cs-CZ" dirty="0">
                <a:latin typeface="Calibri" pitchFamily="34" charset="0"/>
                <a:cs typeface="Arial" charset="0"/>
              </a:rPr>
              <a:t>Konkrétně tato prezentace je zaměřena na </a:t>
            </a:r>
            <a:r>
              <a:rPr lang="cs-CZ" dirty="0" smtClean="0">
                <a:latin typeface="Calibri" pitchFamily="34" charset="0"/>
                <a:cs typeface="Arial" charset="0"/>
              </a:rPr>
              <a:t>přístroje </a:t>
            </a:r>
            <a:r>
              <a:rPr lang="cs-CZ" dirty="0" smtClean="0">
                <a:latin typeface="Calibri" pitchFamily="34" charset="0"/>
                <a:cs typeface="Arial" charset="0"/>
              </a:rPr>
              <a:t>                      pro </a:t>
            </a:r>
            <a:r>
              <a:rPr lang="cs-CZ" dirty="0" smtClean="0">
                <a:latin typeface="Calibri" pitchFamily="34" charset="0"/>
                <a:cs typeface="Arial" charset="0"/>
              </a:rPr>
              <a:t>měření elektrických veličin.</a:t>
            </a:r>
            <a:r>
              <a:rPr lang="cs-CZ" u="sng" dirty="0" smtClean="0">
                <a:latin typeface="Calibri" pitchFamily="34" charset="0"/>
                <a:cs typeface="Arial" charset="0"/>
              </a:rPr>
              <a:t> </a:t>
            </a:r>
            <a:endParaRPr lang="cs-CZ" u="sng" dirty="0">
              <a:latin typeface="Calibri" pitchFamily="34" charset="0"/>
              <a:cs typeface="Arial" charset="0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2292141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844824"/>
            <a:ext cx="8137525" cy="4104456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Rozdělení podle použití:</a:t>
            </a:r>
          </a:p>
          <a:p>
            <a:pPr>
              <a:spcBef>
                <a:spcPts val="1800"/>
              </a:spcBef>
            </a:pPr>
            <a:r>
              <a:rPr lang="cs-CZ" dirty="0" smtClean="0"/>
              <a:t>jednoúčelové – pro měření jediné veličiny</a:t>
            </a:r>
          </a:p>
          <a:p>
            <a:pPr lvl="1">
              <a:spcBef>
                <a:spcPts val="1800"/>
              </a:spcBef>
              <a:buClr>
                <a:schemeClr val="bg2">
                  <a:lumMod val="90000"/>
                </a:schemeClr>
              </a:buClr>
            </a:pPr>
            <a:r>
              <a:rPr lang="cs-CZ" sz="2400" dirty="0" smtClean="0"/>
              <a:t>příklad: ampérmetr na nabíječce akumulátorů</a:t>
            </a:r>
          </a:p>
          <a:p>
            <a:pPr>
              <a:spcBef>
                <a:spcPts val="1800"/>
              </a:spcBef>
            </a:pPr>
            <a:r>
              <a:rPr lang="cs-CZ" dirty="0" smtClean="0"/>
              <a:t>víceúčelové = </a:t>
            </a:r>
            <a:r>
              <a:rPr lang="cs-CZ" dirty="0" err="1" smtClean="0"/>
              <a:t>multimetry</a:t>
            </a:r>
            <a:r>
              <a:rPr lang="cs-CZ" dirty="0" smtClean="0"/>
              <a:t> – lze přepínat na měření napětí, proudu, odporu a dalších – mají přepínač veličin</a:t>
            </a:r>
          </a:p>
          <a:p>
            <a:pPr>
              <a:spcBef>
                <a:spcPts val="1800"/>
              </a:spcBef>
            </a:pPr>
            <a:r>
              <a:rPr lang="cs-CZ" dirty="0" smtClean="0"/>
              <a:t>speciální – používají se jen v některých oborech, např. autoopravárenství, výzkum, ...</a:t>
            </a:r>
          </a:p>
        </p:txBody>
      </p:sp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Přístroje k měření elektrických veličin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519884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844824"/>
            <a:ext cx="4536503" cy="4824536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Rozdělení podle principu:</a:t>
            </a:r>
          </a:p>
          <a:p>
            <a:pPr marL="457200" indent="-457200">
              <a:buFont typeface="+mj-lt"/>
              <a:buAutoNum type="arabicPeriod"/>
            </a:pPr>
            <a:r>
              <a:rPr lang="cs-CZ" u="sng" dirty="0" smtClean="0"/>
              <a:t>analogové</a:t>
            </a:r>
          </a:p>
          <a:p>
            <a:r>
              <a:rPr lang="cs-CZ" dirty="0" smtClean="0"/>
              <a:t>mají ručičku a jednu nebo více stupnic</a:t>
            </a:r>
          </a:p>
          <a:p>
            <a:r>
              <a:rPr lang="cs-CZ" dirty="0" smtClean="0"/>
              <a:t>princip:</a:t>
            </a:r>
          </a:p>
          <a:p>
            <a:pPr marL="504000">
              <a:buFont typeface="Tahoma" pitchFamily="34" charset="0"/>
              <a:buChar char="−"/>
            </a:pPr>
            <a:r>
              <a:rPr lang="cs-CZ" dirty="0" smtClean="0"/>
              <a:t>při měření se v přístroji vytváří elektromagnetická síla, která vychyluje ručičku</a:t>
            </a:r>
          </a:p>
          <a:p>
            <a:pPr marL="504000">
              <a:buFont typeface="Tahoma" pitchFamily="34" charset="0"/>
              <a:buChar char="−"/>
            </a:pPr>
            <a:r>
              <a:rPr lang="cs-CZ" dirty="0"/>
              <a:t>p</a:t>
            </a:r>
            <a:r>
              <a:rPr lang="cs-CZ" dirty="0" smtClean="0"/>
              <a:t>odle ručičky odečteme </a:t>
            </a:r>
            <a:r>
              <a:rPr lang="cs-CZ" dirty="0" smtClean="0"/>
              <a:t>             na </a:t>
            </a:r>
            <a:r>
              <a:rPr lang="cs-CZ" dirty="0" smtClean="0"/>
              <a:t>stupnici naměřenou hodnotu</a:t>
            </a:r>
          </a:p>
        </p:txBody>
      </p:sp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Přístroje k měření elektrických veličin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436096" y="1484785"/>
            <a:ext cx="3333750" cy="45004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5436096" y="6309320"/>
            <a:ext cx="122413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/>
              <a:t>O</a:t>
            </a:r>
            <a:r>
              <a:rPr lang="cs-CZ" sz="1200" dirty="0" smtClean="0"/>
              <a:t>br. 1.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xmlns="" val="13440008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75856" y="1628800"/>
            <a:ext cx="5472608" cy="5040560"/>
          </a:xfrm>
        </p:spPr>
        <p:txBody>
          <a:bodyPr/>
          <a:lstStyle/>
          <a:p>
            <a:pPr marL="457200" indent="-457200">
              <a:buFont typeface="+mj-lt"/>
              <a:buAutoNum type="arabicPeriod" startAt="2"/>
            </a:pPr>
            <a:r>
              <a:rPr lang="cs-CZ" u="sng" dirty="0" smtClean="0"/>
              <a:t>digitální</a:t>
            </a:r>
          </a:p>
          <a:p>
            <a:pPr marL="720000"/>
            <a:r>
              <a:rPr lang="cs-CZ" dirty="0" smtClean="0"/>
              <a:t>mají digitální displej</a:t>
            </a:r>
          </a:p>
          <a:p>
            <a:pPr marL="720000"/>
            <a:r>
              <a:rPr lang="cs-CZ" dirty="0" smtClean="0"/>
              <a:t>musí mít zdroj napětí = baterky</a:t>
            </a:r>
          </a:p>
          <a:p>
            <a:pPr marL="720000"/>
            <a:r>
              <a:rPr lang="cs-CZ" dirty="0" smtClean="0"/>
              <a:t>proti analogovým mohou mít: </a:t>
            </a:r>
          </a:p>
          <a:p>
            <a:pPr marL="1440000" lvl="1"/>
            <a:r>
              <a:rPr lang="cs-CZ" dirty="0" err="1" smtClean="0"/>
              <a:t>baragraf</a:t>
            </a:r>
            <a:endParaRPr lang="cs-CZ" dirty="0" smtClean="0"/>
          </a:p>
          <a:p>
            <a:pPr marL="1440000" lvl="1"/>
            <a:r>
              <a:rPr lang="cs-CZ" dirty="0" smtClean="0"/>
              <a:t>podsvícení</a:t>
            </a:r>
          </a:p>
          <a:p>
            <a:pPr marL="1440000" lvl="1"/>
            <a:r>
              <a:rPr lang="cs-CZ" dirty="0" smtClean="0"/>
              <a:t>paměť</a:t>
            </a:r>
          </a:p>
          <a:p>
            <a:pPr marL="1440000" lvl="1"/>
            <a:r>
              <a:rPr lang="cs-CZ" dirty="0" smtClean="0"/>
              <a:t>digitální výstup</a:t>
            </a:r>
          </a:p>
          <a:p>
            <a:pPr marL="1440000" lvl="1"/>
            <a:r>
              <a:rPr lang="cs-CZ" dirty="0" smtClean="0"/>
              <a:t>měření tranzistorů</a:t>
            </a:r>
          </a:p>
          <a:p>
            <a:endParaRPr lang="cs-CZ" dirty="0" smtClean="0"/>
          </a:p>
        </p:txBody>
      </p:sp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Přístroje k měření elektrických veličin</a:t>
            </a:r>
            <a:endParaRPr lang="cs-CZ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708920"/>
            <a:ext cx="3898404" cy="3898404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395536" y="5949280"/>
            <a:ext cx="122413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/>
              <a:t>O</a:t>
            </a:r>
            <a:r>
              <a:rPr lang="cs-CZ" sz="1200" dirty="0" smtClean="0"/>
              <a:t>br. 2.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xmlns="" val="24760256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Přístroje k měření elektrických veličin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67744" y="1085763"/>
            <a:ext cx="4800600" cy="571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7068344" y="6165304"/>
            <a:ext cx="122413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/>
              <a:t>O</a:t>
            </a:r>
            <a:r>
              <a:rPr lang="cs-CZ" sz="1200" dirty="0" smtClean="0"/>
              <a:t>br. 3.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xmlns="" val="24782987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Přístroje k měření elektrických veličin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755576" y="1700808"/>
            <a:ext cx="7992888" cy="432426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600"/>
              </a:spcBef>
            </a:pPr>
            <a:r>
              <a:rPr lang="cs-CZ" dirty="0" smtClean="0"/>
              <a:t>Postup měření digitálním </a:t>
            </a:r>
            <a:r>
              <a:rPr lang="cs-CZ" dirty="0" err="1" smtClean="0"/>
              <a:t>multimetrem</a:t>
            </a:r>
            <a:r>
              <a:rPr lang="cs-CZ" dirty="0" smtClean="0"/>
              <a:t>:</a:t>
            </a:r>
          </a:p>
          <a:p>
            <a:pPr>
              <a:spcBef>
                <a:spcPts val="600"/>
              </a:spcBef>
            </a:pPr>
            <a:r>
              <a:rPr lang="cs-CZ" dirty="0" smtClean="0"/>
              <a:t>  Podle měřené veličiny:</a:t>
            </a:r>
          </a:p>
          <a:p>
            <a:pPr marL="540000" indent="-342900">
              <a:spcBef>
                <a:spcPts val="600"/>
              </a:spcBef>
              <a:buFont typeface="Arial" pitchFamily="34" charset="0"/>
              <a:buChar char="•"/>
            </a:pPr>
            <a:r>
              <a:rPr lang="cs-CZ" dirty="0" smtClean="0"/>
              <a:t>připojíme měřící kabely do správných zásuvek</a:t>
            </a:r>
          </a:p>
          <a:p>
            <a:pPr marL="540000" indent="-342900">
              <a:spcBef>
                <a:spcPts val="600"/>
              </a:spcBef>
              <a:buFont typeface="Arial" pitchFamily="34" charset="0"/>
              <a:buChar char="•"/>
            </a:pPr>
            <a:r>
              <a:rPr lang="cs-CZ" dirty="0" smtClean="0"/>
              <a:t>nastavíme otočný přepínač na správnou veličinu </a:t>
            </a:r>
            <a:r>
              <a:rPr lang="cs-CZ" dirty="0" smtClean="0"/>
              <a:t>                 a </a:t>
            </a:r>
            <a:r>
              <a:rPr lang="cs-CZ" dirty="0" smtClean="0"/>
              <a:t>nejbližší vyšší hodnotu</a:t>
            </a:r>
          </a:p>
          <a:p>
            <a:pPr marL="540000" indent="-342900">
              <a:spcBef>
                <a:spcPts val="600"/>
              </a:spcBef>
              <a:buFont typeface="Arial" pitchFamily="34" charset="0"/>
              <a:buChar char="•"/>
            </a:pPr>
            <a:r>
              <a:rPr lang="cs-CZ" dirty="0" smtClean="0"/>
              <a:t>měřící hroty správně připojíme</a:t>
            </a:r>
          </a:p>
          <a:p>
            <a:pPr marL="997200" lvl="1" indent="-342900">
              <a:spcBef>
                <a:spcPts val="600"/>
              </a:spcBef>
              <a:buFont typeface="Arial" pitchFamily="34" charset="0"/>
              <a:buChar char="•"/>
            </a:pPr>
            <a:r>
              <a:rPr lang="cs-CZ" dirty="0" smtClean="0"/>
              <a:t>při špatném zapojení hrozí zničení </a:t>
            </a:r>
            <a:r>
              <a:rPr lang="cs-CZ" dirty="0" err="1" smtClean="0"/>
              <a:t>multimetru</a:t>
            </a:r>
            <a:r>
              <a:rPr lang="cs-CZ" dirty="0" smtClean="0"/>
              <a:t>!</a:t>
            </a:r>
          </a:p>
          <a:p>
            <a:pPr marL="540000" indent="-342900">
              <a:spcBef>
                <a:spcPts val="600"/>
              </a:spcBef>
              <a:buFont typeface="Arial" pitchFamily="34" charset="0"/>
              <a:buChar char="•"/>
            </a:pPr>
            <a:r>
              <a:rPr lang="cs-CZ" dirty="0" err="1" smtClean="0"/>
              <a:t>multimetr</a:t>
            </a:r>
            <a:r>
              <a:rPr lang="cs-CZ" dirty="0" smtClean="0"/>
              <a:t> nesmíme zatížit </a:t>
            </a:r>
            <a:r>
              <a:rPr lang="cs-CZ" dirty="0" smtClean="0"/>
              <a:t>více, </a:t>
            </a:r>
            <a:r>
              <a:rPr lang="cs-CZ" dirty="0" smtClean="0"/>
              <a:t>než dovoluje výrobce</a:t>
            </a:r>
          </a:p>
          <a:p>
            <a:pPr marL="540000" indent="-342900">
              <a:spcBef>
                <a:spcPts val="600"/>
              </a:spcBef>
              <a:buFont typeface="Arial" pitchFamily="34" charset="0"/>
              <a:buChar char="•"/>
            </a:pPr>
            <a:r>
              <a:rPr lang="cs-CZ" dirty="0" smtClean="0"/>
              <a:t>na displeji odečteme naměřenou hodnotu a správnou jednotku, může být v mA, k</a:t>
            </a:r>
            <a:r>
              <a:rPr lang="el-GR" dirty="0" smtClean="0"/>
              <a:t>Ω</a:t>
            </a:r>
            <a:r>
              <a:rPr lang="cs-CZ" dirty="0" smtClean="0"/>
              <a:t>, ...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932804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http://www.empos.cz/images/1120x690v/f/f0664f85b4936d0f855e619963bf4386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20955846">
            <a:off x="3985964" y="836712"/>
            <a:ext cx="4762500" cy="32575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Přístroje k měření elektrických veličin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755576" y="2132856"/>
            <a:ext cx="7416824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Klešťový </a:t>
            </a:r>
            <a:r>
              <a:rPr lang="cs-CZ" dirty="0" err="1" smtClean="0"/>
              <a:t>multimetr</a:t>
            </a:r>
            <a:endParaRPr lang="cs-CZ" dirty="0" smtClean="0"/>
          </a:p>
          <a:p>
            <a:endParaRPr lang="cs-CZ" sz="1200" dirty="0" smtClean="0"/>
          </a:p>
          <a:p>
            <a:r>
              <a:rPr lang="cs-CZ" dirty="0" smtClean="0"/>
              <a:t>Princip: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měří magnetické pole kolem vodiče, 		převádí jej na měřenou elektrickou veličinu</a:t>
            </a:r>
          </a:p>
          <a:p>
            <a:pPr marL="342900" indent="-342900">
              <a:buFont typeface="Arial" pitchFamily="34" charset="0"/>
              <a:buChar char="•"/>
            </a:pP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723038" y="4071848"/>
            <a:ext cx="7776864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Výhody: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nemusí se rozpojovat obvod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měří větší proudy (proud neprochází přístrojem)</a:t>
            </a:r>
          </a:p>
          <a:p>
            <a:r>
              <a:rPr lang="cs-CZ" dirty="0" smtClean="0"/>
              <a:t>Nevýhody: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měření může být ovlivněno jiným magnetickým polem, menší přesnost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7275766" y="1340768"/>
            <a:ext cx="122413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/>
              <a:t>O</a:t>
            </a:r>
            <a:r>
              <a:rPr lang="cs-CZ" sz="1200" dirty="0" smtClean="0"/>
              <a:t>br. 4.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xmlns="" val="14508934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Přístroje k měření elektrických veličin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3347864" y="1700808"/>
            <a:ext cx="5472608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u="sng" dirty="0" smtClean="0"/>
              <a:t>Osciloskop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/>
              <a:t>je </a:t>
            </a:r>
            <a:r>
              <a:rPr lang="cs-CZ" dirty="0" smtClean="0"/>
              <a:t>měřicí </a:t>
            </a:r>
            <a:r>
              <a:rPr lang="cs-CZ" dirty="0"/>
              <a:t>přístroj s obrazovkou vykreslující časový průběh měřeného </a:t>
            </a:r>
            <a:r>
              <a:rPr lang="cs-CZ" dirty="0" smtClean="0"/>
              <a:t>signálu</a:t>
            </a:r>
          </a:p>
          <a:p>
            <a:r>
              <a:rPr lang="cs-CZ" u="sng" dirty="0" smtClean="0"/>
              <a:t>Parametry osciloskopů: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/>
              <a:t>p</a:t>
            </a:r>
            <a:r>
              <a:rPr lang="cs-CZ" dirty="0" smtClean="0"/>
              <a:t>očet kanálů = současně měřených veličin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maximální frekvence měření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velikost, rozlišení displeje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možnosti napájení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paměť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příslušenství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mtClean="0"/>
              <a:t>a další</a:t>
            </a:r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79512" y="1844824"/>
            <a:ext cx="2962275" cy="4486275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179512" y="6455955"/>
            <a:ext cx="122413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/>
              <a:t>O</a:t>
            </a:r>
            <a:r>
              <a:rPr lang="cs-CZ" sz="1200" dirty="0" smtClean="0"/>
              <a:t>br. 5.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xmlns="" val="37184129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rgbClr val="002060"/>
                </a:solidFill>
              </a:rPr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188" y="1484313"/>
            <a:ext cx="8281292" cy="5184775"/>
          </a:xfrm>
        </p:spPr>
        <p:txBody>
          <a:bodyPr/>
          <a:lstStyle/>
          <a:p>
            <a:pPr marL="0" indent="0">
              <a:buNone/>
            </a:pPr>
            <a:r>
              <a:rPr lang="cs-CZ" sz="1600" dirty="0"/>
              <a:t>GSCHEIDLE, Rolf a kol. </a:t>
            </a:r>
            <a:r>
              <a:rPr lang="cs-CZ" sz="1600" i="1" dirty="0"/>
              <a:t>Příručka pro automechanika</a:t>
            </a:r>
            <a:r>
              <a:rPr lang="cs-CZ" sz="1600" dirty="0"/>
              <a:t>. Praha: Sobotáles CZ, 2007, ISBN 978-80-86706-17-7</a:t>
            </a:r>
            <a:r>
              <a:rPr lang="cs-CZ" sz="1600" dirty="0" smtClean="0"/>
              <a:t>.</a:t>
            </a:r>
          </a:p>
          <a:p>
            <a:pPr marL="0" indent="0">
              <a:buNone/>
            </a:pPr>
            <a:r>
              <a:rPr lang="cs-CZ" sz="1600" dirty="0"/>
              <a:t>JAN, Zdeněk; ŽDÁNSKÝ, Bronislav; KUBÁT, Jindřich. Elektronika motorových vozidel. Brno: </a:t>
            </a:r>
            <a:r>
              <a:rPr lang="cs-CZ" sz="1600" dirty="0" err="1"/>
              <a:t>Avid</a:t>
            </a:r>
            <a:r>
              <a:rPr lang="cs-CZ" sz="1600" dirty="0"/>
              <a:t>, spol. s r.o., 2008, ISBN 978-80-87143-14-8</a:t>
            </a:r>
            <a:r>
              <a:rPr lang="cs-CZ" sz="1600" dirty="0" smtClean="0"/>
              <a:t>.</a:t>
            </a:r>
          </a:p>
          <a:p>
            <a:pPr marL="0" indent="0">
              <a:buNone/>
            </a:pPr>
            <a:endParaRPr lang="cs-CZ" sz="1200" dirty="0" smtClean="0"/>
          </a:p>
          <a:p>
            <a:pPr marL="0" indent="0">
              <a:buNone/>
            </a:pPr>
            <a:r>
              <a:rPr lang="cs-CZ" dirty="0" smtClean="0"/>
              <a:t>Seznam obrázků</a:t>
            </a:r>
          </a:p>
          <a:p>
            <a:pPr>
              <a:buFont typeface="+mj-lt"/>
              <a:buAutoNum type="arabicPeriod"/>
            </a:pPr>
            <a:r>
              <a:rPr lang="cs-CZ" sz="1400" dirty="0" smtClean="0"/>
              <a:t>AUTOR NEUVEDEN. </a:t>
            </a:r>
            <a:r>
              <a:rPr lang="cs-CZ" sz="1400" i="1" dirty="0" smtClean="0"/>
              <a:t>Analogový </a:t>
            </a:r>
            <a:r>
              <a:rPr lang="cs-CZ" sz="1400" i="1" dirty="0" err="1" smtClean="0"/>
              <a:t>multimetr</a:t>
            </a:r>
            <a:r>
              <a:rPr lang="cs-CZ" sz="1400" dirty="0" smtClean="0"/>
              <a:t> [online]. [cit. 30.8.2012]. Dostupný na WWW: </a:t>
            </a:r>
            <a:r>
              <a:rPr lang="cs-CZ" sz="1400" dirty="0" smtClean="0">
                <a:hlinkClick r:id="rId2"/>
              </a:rPr>
              <a:t>http://2.bp.blogspot.com/-hhQS6G6C9G0/UC3Mm2wEoXI/AAAAAAAAAC8/QEGCaElqkK8/s320/multimeter_analog.jpg</a:t>
            </a:r>
            <a:endParaRPr lang="cs-CZ" sz="1400" dirty="0" smtClean="0"/>
          </a:p>
          <a:p>
            <a:pPr>
              <a:buFont typeface="+mj-lt"/>
              <a:buAutoNum type="arabicPeriod"/>
            </a:pPr>
            <a:r>
              <a:rPr lang="cs-CZ" sz="1400" dirty="0"/>
              <a:t>AUTOR NEUVEDEN. </a:t>
            </a:r>
            <a:r>
              <a:rPr lang="cs-CZ" sz="1400" i="1" dirty="0" err="1"/>
              <a:t>Multimetr</a:t>
            </a:r>
            <a:r>
              <a:rPr lang="cs-CZ" sz="1400" dirty="0"/>
              <a:t> [online]. [cit. </a:t>
            </a:r>
            <a:r>
              <a:rPr lang="cs-CZ" sz="1400" dirty="0" smtClean="0"/>
              <a:t>30.8.2012</a:t>
            </a:r>
            <a:r>
              <a:rPr lang="cs-CZ" sz="1400" dirty="0"/>
              <a:t>]. Dostupný na WWW: </a:t>
            </a:r>
            <a:r>
              <a:rPr lang="cs-CZ" sz="1400" dirty="0">
                <a:hlinkClick r:id="rId3"/>
              </a:rPr>
              <a:t>http://www.galigear.com.au/image/cache/data/new/multimeter-250x250.jpg</a:t>
            </a:r>
            <a:endParaRPr lang="cs-CZ" sz="1400" dirty="0" smtClean="0"/>
          </a:p>
          <a:p>
            <a:pPr>
              <a:buFont typeface="+mj-lt"/>
              <a:buAutoNum type="arabicPeriod"/>
            </a:pPr>
            <a:r>
              <a:rPr lang="cs-CZ" sz="1400" dirty="0"/>
              <a:t>ANDRÉ KARWATH. </a:t>
            </a:r>
            <a:r>
              <a:rPr lang="cs-CZ" sz="1400" i="1" dirty="0"/>
              <a:t>Digital </a:t>
            </a:r>
            <a:r>
              <a:rPr lang="cs-CZ" sz="1400" i="1" dirty="0" err="1"/>
              <a:t>Multimetr</a:t>
            </a:r>
            <a:r>
              <a:rPr lang="cs-CZ" sz="1400" dirty="0"/>
              <a:t> [online]. [cit. </a:t>
            </a:r>
            <a:r>
              <a:rPr lang="cs-CZ" sz="1400" dirty="0" smtClean="0"/>
              <a:t>30.8.2012</a:t>
            </a:r>
            <a:r>
              <a:rPr lang="cs-CZ" sz="1400" dirty="0"/>
              <a:t>]. Dostupný na WWW: </a:t>
            </a:r>
            <a:r>
              <a:rPr lang="cs-CZ" sz="1400" dirty="0">
                <a:hlinkClick r:id="rId4"/>
              </a:rPr>
              <a:t>http://</a:t>
            </a:r>
            <a:r>
              <a:rPr lang="cs-CZ" sz="1400" dirty="0" smtClean="0">
                <a:hlinkClick r:id="rId4"/>
              </a:rPr>
              <a:t>en.wikipedia.org/wiki/File:Digital_Multimeter_Aka.jpg</a:t>
            </a:r>
            <a:endParaRPr lang="cs-CZ" sz="1400" dirty="0" smtClean="0"/>
          </a:p>
          <a:p>
            <a:pPr>
              <a:buFont typeface="+mj-lt"/>
              <a:buAutoNum type="arabicPeriod"/>
            </a:pPr>
            <a:r>
              <a:rPr lang="cs-CZ" sz="1400" dirty="0"/>
              <a:t>AUTOR NEUVEDEN. </a:t>
            </a:r>
            <a:r>
              <a:rPr lang="cs-CZ" sz="1400" i="1" dirty="0"/>
              <a:t>Klešťový </a:t>
            </a:r>
            <a:r>
              <a:rPr lang="cs-CZ" sz="1400" i="1" dirty="0" err="1"/>
              <a:t>multimetr</a:t>
            </a:r>
            <a:r>
              <a:rPr lang="cs-CZ" sz="1400" dirty="0"/>
              <a:t> [online]. [cit. </a:t>
            </a:r>
            <a:r>
              <a:rPr lang="cs-CZ" sz="1400" dirty="0" smtClean="0"/>
              <a:t>30.8.2012</a:t>
            </a:r>
            <a:r>
              <a:rPr lang="cs-CZ" sz="1400" dirty="0"/>
              <a:t>]. Dostupný na WWW: </a:t>
            </a:r>
            <a:r>
              <a:rPr lang="cs-CZ" sz="1400" dirty="0">
                <a:hlinkClick r:id="rId5"/>
              </a:rPr>
              <a:t>http://www.empos.cz/images/300xH/f/f0664f85b4936d0f855e619963bf4386.jpg</a:t>
            </a:r>
            <a:endParaRPr lang="cs-CZ" sz="1400" dirty="0" smtClean="0"/>
          </a:p>
          <a:p>
            <a:pPr>
              <a:buFont typeface="+mj-lt"/>
              <a:buAutoNum type="arabicPeriod"/>
            </a:pPr>
            <a:r>
              <a:rPr lang="cs-CZ" sz="1400" dirty="0"/>
              <a:t>AUTOR NEUVEDEN. </a:t>
            </a:r>
            <a:r>
              <a:rPr lang="cs-CZ" sz="1400" i="1" dirty="0"/>
              <a:t>Osciloskop</a:t>
            </a:r>
            <a:r>
              <a:rPr lang="cs-CZ" sz="1400" dirty="0"/>
              <a:t> [online]. [cit. </a:t>
            </a:r>
            <a:r>
              <a:rPr lang="cs-CZ" sz="1400" smtClean="0"/>
              <a:t>26.8.2012]. </a:t>
            </a:r>
            <a:r>
              <a:rPr lang="cs-CZ" sz="1400" dirty="0"/>
              <a:t>Dostupný na WWW: </a:t>
            </a:r>
            <a:r>
              <a:rPr lang="cs-CZ" sz="1400" dirty="0">
                <a:hlinkClick r:id="rId6"/>
              </a:rPr>
              <a:t>http://www.torriacars.cz/fotky5669/fotos/_vyr_426UTD1025C_L.gif</a:t>
            </a:r>
            <a:endParaRPr lang="cs-CZ" sz="1400" dirty="0" smtClean="0"/>
          </a:p>
          <a:p>
            <a:pPr>
              <a:buFont typeface="+mj-lt"/>
              <a:buAutoNum type="arabicPeriod"/>
            </a:pPr>
            <a:endParaRPr lang="cs-CZ" sz="1400" dirty="0" smtClean="0"/>
          </a:p>
          <a:p>
            <a:pPr marL="0" lvl="0" indent="0">
              <a:buClr>
                <a:srgbClr val="6F89F7"/>
              </a:buClr>
              <a:buNone/>
            </a:pPr>
            <a:r>
              <a:rPr lang="cs-CZ" sz="1400" dirty="0">
                <a:solidFill>
                  <a:srgbClr val="40458C"/>
                </a:solidFill>
              </a:rPr>
              <a:t>Zdroje byly vyhledány vyhledávací službou společnosti Českomoravské informační systémy s.r.o., která zaručuje vyhledání zdrojů, u kterých autor souhlasí s volným a bezplatným využitím.</a:t>
            </a:r>
          </a:p>
        </p:txBody>
      </p:sp>
    </p:spTree>
    <p:extLst>
      <p:ext uri="{BB962C8B-B14F-4D97-AF65-F5344CB8AC3E}">
        <p14:creationId xmlns:p14="http://schemas.microsoft.com/office/powerpoint/2010/main" xmlns="" val="20140334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Šablona">
  <a:themeElements>
    <a:clrScheme name="Modrý čtverečkovaný sešit 2">
      <a:dk1>
        <a:srgbClr val="40458C"/>
      </a:dk1>
      <a:lt1>
        <a:srgbClr val="FFFFFF"/>
      </a:lt1>
      <a:dk2>
        <a:srgbClr val="660066"/>
      </a:dk2>
      <a:lt2>
        <a:srgbClr val="B7C1EB"/>
      </a:lt2>
      <a:accent1>
        <a:srgbClr val="ECD882"/>
      </a:accent1>
      <a:accent2>
        <a:srgbClr val="B2B2B2"/>
      </a:accent2>
      <a:accent3>
        <a:srgbClr val="FFFFFF"/>
      </a:accent3>
      <a:accent4>
        <a:srgbClr val="353A77"/>
      </a:accent4>
      <a:accent5>
        <a:srgbClr val="F4E9C1"/>
      </a:accent5>
      <a:accent6>
        <a:srgbClr val="A1A1A1"/>
      </a:accent6>
      <a:hlink>
        <a:srgbClr val="6F89F7"/>
      </a:hlink>
      <a:folHlink>
        <a:srgbClr val="CFDBFD"/>
      </a:folHlink>
    </a:clrScheme>
    <a:fontScheme name="Modrý čtverečkovaný sešit">
      <a:majorFont>
        <a:latin typeface="Tahoma"/>
        <a:ea typeface=""/>
        <a:cs typeface=""/>
      </a:majorFont>
      <a:minorFont>
        <a:latin typeface="Tahoma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 xmlns="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ahoma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 xmlns="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ahoma" pitchFamily="34" charset="0"/>
          </a:defRPr>
        </a:defPPr>
      </a:lstStyle>
    </a:lnDef>
  </a:objectDefaults>
  <a:extraClrSchemeLst>
    <a:extraClrScheme>
      <a:clrScheme name="Modrý čtverečkovaný sešit 1">
        <a:dk1>
          <a:srgbClr val="000000"/>
        </a:dk1>
        <a:lt1>
          <a:srgbClr val="FFFFFF"/>
        </a:lt1>
        <a:dk2>
          <a:srgbClr val="40458C"/>
        </a:dk2>
        <a:lt2>
          <a:srgbClr val="FFFFCC"/>
        </a:lt2>
        <a:accent1>
          <a:srgbClr val="8D8DB3"/>
        </a:accent1>
        <a:accent2>
          <a:srgbClr val="B2B2B2"/>
        </a:accent2>
        <a:accent3>
          <a:srgbClr val="AFB0C5"/>
        </a:accent3>
        <a:accent4>
          <a:srgbClr val="DADADA"/>
        </a:accent4>
        <a:accent5>
          <a:srgbClr val="C5C5D6"/>
        </a:accent5>
        <a:accent6>
          <a:srgbClr val="A1A1A1"/>
        </a:accent6>
        <a:hlink>
          <a:srgbClr val="6F89F7"/>
        </a:hlink>
        <a:folHlink>
          <a:srgbClr val="4F56AD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drý čtverečkovaný sešit 2">
        <a:dk1>
          <a:srgbClr val="40458C"/>
        </a:dk1>
        <a:lt1>
          <a:srgbClr val="FFFFFF"/>
        </a:lt1>
        <a:dk2>
          <a:srgbClr val="660066"/>
        </a:dk2>
        <a:lt2>
          <a:srgbClr val="B7C1EB"/>
        </a:lt2>
        <a:accent1>
          <a:srgbClr val="ECD882"/>
        </a:accent1>
        <a:accent2>
          <a:srgbClr val="B2B2B2"/>
        </a:accent2>
        <a:accent3>
          <a:srgbClr val="FFFFFF"/>
        </a:accent3>
        <a:accent4>
          <a:srgbClr val="353A77"/>
        </a:accent4>
        <a:accent5>
          <a:srgbClr val="F4E9C1"/>
        </a:accent5>
        <a:accent6>
          <a:srgbClr val="A1A1A1"/>
        </a:accent6>
        <a:hlink>
          <a:srgbClr val="6F89F7"/>
        </a:hlink>
        <a:folHlink>
          <a:srgbClr val="CFDBF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drý čtverečkovaný sešit 3">
        <a:dk1>
          <a:srgbClr val="000000"/>
        </a:dk1>
        <a:lt1>
          <a:srgbClr val="FFFFFF"/>
        </a:lt1>
        <a:dk2>
          <a:srgbClr val="4D4D4D"/>
        </a:dk2>
        <a:lt2>
          <a:srgbClr val="B2B2B2"/>
        </a:lt2>
        <a:accent1>
          <a:srgbClr val="969696"/>
        </a:accent1>
        <a:accent2>
          <a:srgbClr val="EAEAEA"/>
        </a:accent2>
        <a:accent3>
          <a:srgbClr val="FFFFFF"/>
        </a:accent3>
        <a:accent4>
          <a:srgbClr val="000000"/>
        </a:accent4>
        <a:accent5>
          <a:srgbClr val="C9C9C9"/>
        </a:accent5>
        <a:accent6>
          <a:srgbClr val="D4D4D4"/>
        </a:accent6>
        <a:hlink>
          <a:srgbClr val="777777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drý čtverečkovaný sešit 4">
        <a:dk1>
          <a:srgbClr val="333300"/>
        </a:dk1>
        <a:lt1>
          <a:srgbClr val="FFFFFF"/>
        </a:lt1>
        <a:dk2>
          <a:srgbClr val="663300"/>
        </a:dk2>
        <a:lt2>
          <a:srgbClr val="B2B2B2"/>
        </a:lt2>
        <a:accent1>
          <a:srgbClr val="DDC6A7"/>
        </a:accent1>
        <a:accent2>
          <a:srgbClr val="D9C167"/>
        </a:accent2>
        <a:accent3>
          <a:srgbClr val="FFFFFF"/>
        </a:accent3>
        <a:accent4>
          <a:srgbClr val="2A2A00"/>
        </a:accent4>
        <a:accent5>
          <a:srgbClr val="EBDFD0"/>
        </a:accent5>
        <a:accent6>
          <a:srgbClr val="C4AF5D"/>
        </a:accent6>
        <a:hlink>
          <a:srgbClr val="8A7A66"/>
        </a:hlink>
        <a:folHlink>
          <a:srgbClr val="C0AE9E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drý čtverečkovaný sešit 5">
        <a:dk1>
          <a:srgbClr val="000000"/>
        </a:dk1>
        <a:lt1>
          <a:srgbClr val="FFFFFF"/>
        </a:lt1>
        <a:dk2>
          <a:srgbClr val="003366"/>
        </a:dk2>
        <a:lt2>
          <a:srgbClr val="CCFFCC"/>
        </a:lt2>
        <a:accent1>
          <a:srgbClr val="006699"/>
        </a:accent1>
        <a:accent2>
          <a:srgbClr val="009999"/>
        </a:accent2>
        <a:accent3>
          <a:srgbClr val="AAADB8"/>
        </a:accent3>
        <a:accent4>
          <a:srgbClr val="DADADA"/>
        </a:accent4>
        <a:accent5>
          <a:srgbClr val="AAB8CA"/>
        </a:accent5>
        <a:accent6>
          <a:srgbClr val="008A8A"/>
        </a:accent6>
        <a:hlink>
          <a:srgbClr val="0099CC"/>
        </a:hlink>
        <a:folHlink>
          <a:srgbClr val="00458A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drý čtverečkovaný sešit 6">
        <a:dk1>
          <a:srgbClr val="000000"/>
        </a:dk1>
        <a:lt1>
          <a:srgbClr val="FFFFFF"/>
        </a:lt1>
        <a:dk2>
          <a:srgbClr val="004A48"/>
        </a:dk2>
        <a:lt2>
          <a:srgbClr val="33CCCC"/>
        </a:lt2>
        <a:accent1>
          <a:srgbClr val="006699"/>
        </a:accent1>
        <a:accent2>
          <a:srgbClr val="009999"/>
        </a:accent2>
        <a:accent3>
          <a:srgbClr val="AAB1B1"/>
        </a:accent3>
        <a:accent4>
          <a:srgbClr val="DADADA"/>
        </a:accent4>
        <a:accent5>
          <a:srgbClr val="AAB8CA"/>
        </a:accent5>
        <a:accent6>
          <a:srgbClr val="008A8A"/>
        </a:accent6>
        <a:hlink>
          <a:srgbClr val="00CC99"/>
        </a:hlink>
        <a:folHlink>
          <a:srgbClr val="00666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drý čtverečkovaný sešit 7">
        <a:dk1>
          <a:srgbClr val="000000"/>
        </a:dk1>
        <a:lt1>
          <a:srgbClr val="FFFFFF"/>
        </a:lt1>
        <a:dk2>
          <a:srgbClr val="333300"/>
        </a:dk2>
        <a:lt2>
          <a:srgbClr val="FFFFCC"/>
        </a:lt2>
        <a:accent1>
          <a:srgbClr val="CC9900"/>
        </a:accent1>
        <a:accent2>
          <a:srgbClr val="CC6600"/>
        </a:accent2>
        <a:accent3>
          <a:srgbClr val="ADADAA"/>
        </a:accent3>
        <a:accent4>
          <a:srgbClr val="DADADA"/>
        </a:accent4>
        <a:accent5>
          <a:srgbClr val="E2CAAA"/>
        </a:accent5>
        <a:accent6>
          <a:srgbClr val="B95C00"/>
        </a:accent6>
        <a:hlink>
          <a:srgbClr val="808000"/>
        </a:hlink>
        <a:folHlink>
          <a:srgbClr val="5250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drý čtverečkovaný sešit 8">
        <a:dk1>
          <a:srgbClr val="003D62"/>
        </a:dk1>
        <a:lt1>
          <a:srgbClr val="FFFFFF"/>
        </a:lt1>
        <a:dk2>
          <a:srgbClr val="006699"/>
        </a:dk2>
        <a:lt2>
          <a:srgbClr val="C8D1DA"/>
        </a:lt2>
        <a:accent1>
          <a:srgbClr val="9AC0EA"/>
        </a:accent1>
        <a:accent2>
          <a:srgbClr val="80C3C8"/>
        </a:accent2>
        <a:accent3>
          <a:srgbClr val="FFFFFF"/>
        </a:accent3>
        <a:accent4>
          <a:srgbClr val="003353"/>
        </a:accent4>
        <a:accent5>
          <a:srgbClr val="CADCF3"/>
        </a:accent5>
        <a:accent6>
          <a:srgbClr val="73B0B5"/>
        </a:accent6>
        <a:hlink>
          <a:srgbClr val="81ABCB"/>
        </a:hlink>
        <a:folHlink>
          <a:srgbClr val="B6CBD6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Šablona</Template>
  <TotalTime>907</TotalTime>
  <Words>477</Words>
  <Application>Microsoft Office PowerPoint</Application>
  <PresentationFormat>Předvádění na obrazovce (4:3)</PresentationFormat>
  <Paragraphs>90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Šablona</vt:lpstr>
      <vt:lpstr>Snímek 1</vt:lpstr>
      <vt:lpstr>ANOTACE</vt:lpstr>
      <vt:lpstr>Přístroje k měření elektrických veličin</vt:lpstr>
      <vt:lpstr>Přístroje k měření elektrických veličin</vt:lpstr>
      <vt:lpstr>Přístroje k měření elektrických veličin</vt:lpstr>
      <vt:lpstr>Přístroje k měření elektrických veličin</vt:lpstr>
      <vt:lpstr>Přístroje k měření elektrických veličin</vt:lpstr>
      <vt:lpstr>Přístroje k měření elektrických veličin</vt:lpstr>
      <vt:lpstr>Přístroje k měření elektrických veličin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JW</dc:creator>
  <cp:lastModifiedBy>Dum</cp:lastModifiedBy>
  <cp:revision>48</cp:revision>
  <cp:lastPrinted>2002-03-13T07:25:25Z</cp:lastPrinted>
  <dcterms:created xsi:type="dcterms:W3CDTF">2012-08-26T12:20:00Z</dcterms:created>
  <dcterms:modified xsi:type="dcterms:W3CDTF">2013-02-22T13:58:58Z</dcterms:modified>
</cp:coreProperties>
</file>