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4" r:id="rId7"/>
    <p:sldId id="262" r:id="rId8"/>
    <p:sldId id="265" r:id="rId9"/>
    <p:sldId id="266" r:id="rId10"/>
    <p:sldId id="267" r:id="rId11"/>
    <p:sldId id="268" r:id="rId12"/>
    <p:sldId id="263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3.2.2013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3.2.2013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3.2.2013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3.2.2013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3.2.2013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3.2.2013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3.2.2013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smt.cz/vzdelavani/soubor-pedagogicko-organizacnich-informaci-2010-2011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sz="4000" dirty="0" smtClean="0"/>
              <a:t>Zobrazení dokumentu, </a:t>
            </a:r>
            <a:r>
              <a:rPr lang="cs-CZ" sz="4000" smtClean="0"/>
              <a:t>vzhled stránky</a:t>
            </a:r>
            <a:endParaRPr lang="cs-CZ" sz="40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946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Umožní změnit formát stánky A4, A5, vlastní,  … </a:t>
            </a:r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r>
              <a:rPr lang="cs-CZ" sz="2000" dirty="0" smtClean="0"/>
              <a:t>Další volby z nabídky probereme v jiné hodině, </a:t>
            </a:r>
          </a:p>
          <a:p>
            <a:pPr marL="363538" indent="0">
              <a:buNone/>
            </a:pPr>
            <a:r>
              <a:rPr lang="cs-CZ" sz="2000" dirty="0" smtClean="0"/>
              <a:t>nicméně pokud si ve cvičném textu zobrazíte </a:t>
            </a:r>
          </a:p>
          <a:p>
            <a:pPr marL="363538" indent="0">
              <a:buNone/>
            </a:pPr>
            <a:r>
              <a:rPr lang="cs-CZ" sz="2000" dirty="0" smtClean="0"/>
              <a:t>netisknutelní znaky, konce oddílů již uvidíte.</a:t>
            </a:r>
            <a:endParaRPr lang="cs-CZ" sz="20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Nastavení velikosti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268760"/>
            <a:ext cx="2265043" cy="5188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474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Otevřete nový dokument</a:t>
            </a:r>
          </a:p>
          <a:p>
            <a:r>
              <a:rPr lang="cs-CZ" sz="2000" dirty="0" smtClean="0"/>
              <a:t>Vzhled stránky zvolte formát A5, na šířku</a:t>
            </a:r>
          </a:p>
          <a:p>
            <a:r>
              <a:rPr lang="cs-CZ" sz="2000" dirty="0" smtClean="0"/>
              <a:t>Zkopírujte do ní část stránky č. 2 z pracovního dokumentu ( body 1   - 3.5)</a:t>
            </a:r>
          </a:p>
          <a:p>
            <a:r>
              <a:rPr lang="cs-CZ" sz="2000" dirty="0" smtClean="0"/>
              <a:t>Upravte číslování tak, aby odpovídalo zásadám typografie. </a:t>
            </a:r>
          </a:p>
          <a:p>
            <a:r>
              <a:rPr lang="cs-CZ" sz="2000" dirty="0" smtClean="0"/>
              <a:t>Výsledek zkontrolujte dle předlohy (pozor na zbytečné mezery v textu, …)</a:t>
            </a:r>
          </a:p>
          <a:p>
            <a:endParaRPr lang="cs-CZ" sz="20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7667625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6775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Text k procvičení je z www stránek MŠMT </a:t>
            </a:r>
            <a:r>
              <a:rPr lang="cs-CZ" sz="2000" dirty="0" smtClean="0">
                <a:sym typeface="Wingdings" pitchFamily="2" charset="2"/>
                <a:hlinkClick r:id="rId2"/>
              </a:rPr>
              <a:t></a:t>
            </a:r>
            <a:endParaRPr lang="cs-CZ" sz="20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9222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 smtClean="0"/>
          </a:p>
          <a:p>
            <a:r>
              <a:rPr lang="cs-CZ" sz="2000" dirty="0" smtClean="0"/>
              <a:t>Rozložení při tisku:  zobrazí dokument tak, jak by vypadal, pokud bychom ho vytiskli.  Je MS Wordem přednastaveno  jako formát při otevření nového souboru. </a:t>
            </a:r>
          </a:p>
          <a:p>
            <a:endParaRPr lang="cs-CZ" sz="2000" dirty="0"/>
          </a:p>
          <a:p>
            <a:r>
              <a:rPr lang="cs-CZ" sz="2000" dirty="0" smtClean="0"/>
              <a:t>K možnostem výběru zobrazení se dostaneme buď pomocí Menu „Zobrazení“ nebo pomocí ikonek v pravé spodní části  pracovní plochy:</a:t>
            </a:r>
          </a:p>
          <a:p>
            <a:endParaRPr lang="cs-CZ" sz="2000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Zobrazení dokumentu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26" y="1268760"/>
            <a:ext cx="8096250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212979"/>
            <a:ext cx="5277490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437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endParaRPr lang="cs-CZ" sz="2000" dirty="0" smtClean="0"/>
          </a:p>
          <a:p>
            <a:r>
              <a:rPr lang="cs-CZ" sz="2000" dirty="0"/>
              <a:t>Čtení na celé obrazovce:  optimalizuje dokument na konkrétní obrazovku, k procházení jednotlivých stránek slouží šipky v dolních rozích, klávesy „</a:t>
            </a:r>
            <a:r>
              <a:rPr lang="cs-CZ" sz="2000" dirty="0" err="1"/>
              <a:t>Page</a:t>
            </a:r>
            <a:r>
              <a:rPr lang="cs-CZ" sz="2000" dirty="0"/>
              <a:t> up“, „</a:t>
            </a:r>
            <a:r>
              <a:rPr lang="cs-CZ" sz="2000" dirty="0" err="1"/>
              <a:t>Page</a:t>
            </a:r>
            <a:r>
              <a:rPr lang="cs-CZ" sz="2000" dirty="0"/>
              <a:t> </a:t>
            </a:r>
            <a:r>
              <a:rPr lang="cs-CZ" sz="2000" dirty="0" err="1"/>
              <a:t>down</a:t>
            </a:r>
            <a:r>
              <a:rPr lang="cs-CZ" sz="2000" dirty="0"/>
              <a:t>“, či mezerník a klávesa „</a:t>
            </a:r>
            <a:r>
              <a:rPr lang="cs-CZ" sz="2000" dirty="0" err="1"/>
              <a:t>Backspace</a:t>
            </a:r>
            <a:r>
              <a:rPr lang="cs-CZ" sz="2000" dirty="0"/>
              <a:t>“</a:t>
            </a:r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/>
          </a:p>
          <a:p>
            <a:endParaRPr lang="cs-CZ" sz="2000" dirty="0" smtClean="0"/>
          </a:p>
          <a:p>
            <a:r>
              <a:rPr lang="cs-CZ" sz="2000" dirty="0" smtClean="0"/>
              <a:t>Rozložení webové stránky: zobrazí </a:t>
            </a:r>
            <a:r>
              <a:rPr lang="cs-CZ" sz="2000" dirty="0"/>
              <a:t>dokument jako webovou stránku bez záhlaví, zápatí, poznámek pod čarou, vysvětlivek, svislého </a:t>
            </a:r>
            <a:r>
              <a:rPr lang="cs-CZ" sz="2000" dirty="0" smtClean="0"/>
              <a:t>pravítka, bez okrajů</a:t>
            </a:r>
          </a:p>
          <a:p>
            <a:endParaRPr lang="cs-CZ" sz="2000" dirty="0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545" y="1844824"/>
            <a:ext cx="6086475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5" y="4604702"/>
            <a:ext cx="9004001" cy="197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379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cs-CZ" sz="2000" dirty="0" smtClean="0"/>
              <a:t>Osnova:  slouží k náhledu na strukturu dokumentu, umožňuje nastavení úrovní jednotlivých částí textu:</a:t>
            </a:r>
          </a:p>
          <a:p>
            <a:endParaRPr lang="cs-CZ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42" y="1124744"/>
            <a:ext cx="5544616" cy="5536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57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32500" lnSpcReduction="20000"/>
          </a:bodyPr>
          <a:lstStyle/>
          <a:p>
            <a:r>
              <a:rPr lang="cs-CZ" sz="6200" dirty="0"/>
              <a:t>Koncept: zobrazí  dokument tak, aby se text dal snáze upravovat. V tomto náhledu se nezobrazí záhlaví a zápatí stránky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sz="6200" dirty="0" smtClean="0"/>
              <a:t>Sami </a:t>
            </a:r>
            <a:r>
              <a:rPr lang="cs-CZ" sz="6200" dirty="0"/>
              <a:t>si vyzkoušejte jednotlivá zobrazení a práci s nimi, pracujeme se souborem, který Vám dám k dispozici</a:t>
            </a:r>
            <a:r>
              <a:rPr lang="cs-CZ" sz="6200" dirty="0" smtClean="0"/>
              <a:t>.</a:t>
            </a:r>
            <a:endParaRPr lang="cs-CZ" sz="62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Koncept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76872"/>
            <a:ext cx="7848872" cy="317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976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lang="cs-CZ" sz="2000" dirty="0" smtClean="0"/>
              <a:t>Otevřete zadaný soubor</a:t>
            </a:r>
          </a:p>
          <a:p>
            <a:r>
              <a:rPr lang="cs-CZ" sz="2000" dirty="0" smtClean="0"/>
              <a:t>Kolik má dokument stran?</a:t>
            </a:r>
          </a:p>
          <a:p>
            <a:r>
              <a:rPr lang="cs-CZ" sz="2000" dirty="0" smtClean="0"/>
              <a:t>Kolik je v dokumentu slov?</a:t>
            </a:r>
          </a:p>
          <a:p>
            <a:r>
              <a:rPr lang="cs-CZ" sz="2000" dirty="0" smtClean="0"/>
              <a:t>Vyskytuje se na první straně nějaká chyba?</a:t>
            </a:r>
          </a:p>
          <a:p>
            <a:endParaRPr lang="cs-CZ" sz="2000" dirty="0"/>
          </a:p>
          <a:p>
            <a:r>
              <a:rPr lang="cs-CZ" sz="2000" dirty="0" smtClean="0"/>
              <a:t>Další volby v Menu  „Zobrazení“</a:t>
            </a:r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r>
              <a:rPr lang="cs-CZ" sz="2000" dirty="0" smtClean="0"/>
              <a:t>Vyzkoušejte samostatně, intuitivně přijdete na to, k čemu slouží </a:t>
            </a:r>
            <a:r>
              <a:rPr lang="cs-CZ" sz="2000" dirty="0" smtClean="0">
                <a:sym typeface="Wingdings" pitchFamily="2" charset="2"/>
              </a:rPr>
              <a:t></a:t>
            </a:r>
            <a:r>
              <a:rPr lang="cs-CZ" sz="2000" dirty="0" smtClean="0"/>
              <a:t> </a:t>
            </a:r>
          </a:p>
          <a:p>
            <a:r>
              <a:rPr lang="cs-CZ" sz="2000" dirty="0" smtClean="0"/>
              <a:t>Ikonu  „Makra“ prozatím vynecháme</a:t>
            </a:r>
          </a:p>
          <a:p>
            <a:endParaRPr lang="cs-CZ" sz="2000" dirty="0" smtClean="0"/>
          </a:p>
          <a:p>
            <a:pPr marL="0" indent="0">
              <a:buNone/>
            </a:pPr>
            <a:endParaRPr lang="cs-CZ" sz="20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Práce se zadaným souborem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8496944" cy="15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657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sz="2000" dirty="0" smtClean="0"/>
          </a:p>
          <a:p>
            <a:endParaRPr lang="cs-CZ" sz="2000" dirty="0"/>
          </a:p>
          <a:p>
            <a:r>
              <a:rPr lang="cs-CZ" sz="2000" dirty="0" smtClean="0"/>
              <a:t>Umožní nastavení  okrajů, orientace, velikosti (formátu stránky), rozdělení stránky na sloupce …</a:t>
            </a:r>
          </a:p>
          <a:p>
            <a:endParaRPr lang="cs-CZ" sz="20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Vzhled stránky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08667"/>
            <a:ext cx="4549599" cy="2013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67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Nastavení okrajů umožní volbu velikosti okrajů dokumentu</a:t>
            </a:r>
          </a:p>
          <a:p>
            <a:r>
              <a:rPr lang="cs-CZ" sz="2000" dirty="0" smtClean="0"/>
              <a:t> Vlastnost „Normální“ je přednastavena OS, jiné lze vybrat, či dodefinovat své vlastní </a:t>
            </a:r>
            <a:endParaRPr lang="cs-CZ" sz="20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Nastavení okrajů</a:t>
            </a:r>
            <a:endParaRPr lang="cs-C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348880"/>
            <a:ext cx="2952750" cy="417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004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smtClean="0"/>
              <a:t>Orientaci stránky volíme buď „Na šířku“ nebo „Na výšku“</a:t>
            </a:r>
            <a:endParaRPr lang="cs-CZ" sz="20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Nastavení orientace stránky</a:t>
            </a:r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48879"/>
            <a:ext cx="4537673" cy="3478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870" y="2060848"/>
            <a:ext cx="3413323" cy="4696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539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1100</TotalTime>
  <Words>386</Words>
  <Application>Microsoft Office PowerPoint</Application>
  <PresentationFormat>Předvádění na obrazovce (4:3)</PresentationFormat>
  <Paragraphs>89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Motiv systému Office</vt:lpstr>
      <vt:lpstr>Zobrazení dokumentu, vzhled stránky</vt:lpstr>
      <vt:lpstr>Zobrazení dokumentu</vt:lpstr>
      <vt:lpstr>Prezentace aplikace PowerPoint</vt:lpstr>
      <vt:lpstr>Prezentace aplikace PowerPoint</vt:lpstr>
      <vt:lpstr>Koncept</vt:lpstr>
      <vt:lpstr>Práce se zadaným souborem</vt:lpstr>
      <vt:lpstr>Vzhled stránky</vt:lpstr>
      <vt:lpstr>Nastavení okrajů</vt:lpstr>
      <vt:lpstr>Nastavení orientace stránky</vt:lpstr>
      <vt:lpstr>Nastavení velikosti</vt:lpstr>
      <vt:lpstr>Úkol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kantor</cp:lastModifiedBy>
  <cp:revision>75</cp:revision>
  <dcterms:created xsi:type="dcterms:W3CDTF">2012-11-16T17:01:48Z</dcterms:created>
  <dcterms:modified xsi:type="dcterms:W3CDTF">2013-02-03T12:38:02Z</dcterms:modified>
</cp:coreProperties>
</file>