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9"/>
  </p:handoutMasterIdLst>
  <p:sldIdLst>
    <p:sldId id="260" r:id="rId2"/>
    <p:sldId id="264" r:id="rId3"/>
    <p:sldId id="265" r:id="rId4"/>
    <p:sldId id="266" r:id="rId5"/>
    <p:sldId id="267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71" d="100"/>
          <a:sy n="71" d="100"/>
        </p:scale>
        <p:origin x="-13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aja-trb.cz/navody/zasuvka_vlek/zasuvka_foto.jpg" TargetMode="External"/><Relationship Id="rId2" Type="http://schemas.openxmlformats.org/officeDocument/2006/relationships/hyperlink" Target="http://paja-trb.cz/navody/zasuvka_vlek/zasuvka_zapojeni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1201911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Číslování svorek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číslování svorek na elektrických zařízení automobilů.</a:t>
            </a:r>
            <a:r>
              <a:rPr lang="cs-CZ" u="sng" dirty="0" smtClean="0">
                <a:latin typeface="Calibri" pitchFamily="34" charset="0"/>
                <a:cs typeface="Arial" charset="0"/>
              </a:rPr>
              <a:t> 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Číslování připojovacích svorek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916832"/>
            <a:ext cx="8137525" cy="4752256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cs-CZ" dirty="0" smtClean="0"/>
              <a:t>uvádí se:</a:t>
            </a:r>
          </a:p>
          <a:p>
            <a:pPr lvl="1">
              <a:lnSpc>
                <a:spcPct val="120000"/>
              </a:lnSpc>
            </a:pPr>
            <a:r>
              <a:rPr lang="cs-CZ" dirty="0" smtClean="0"/>
              <a:t>na svorkách elektrických zařízení automobilů</a:t>
            </a:r>
          </a:p>
          <a:p>
            <a:pPr lvl="1">
              <a:lnSpc>
                <a:spcPct val="120000"/>
              </a:lnSpc>
            </a:pPr>
            <a:r>
              <a:rPr lang="cs-CZ" dirty="0" smtClean="0"/>
              <a:t>v elektrických schématech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pomáhají při hledání závad a montáži nových zařízení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číslování navrhla společnost Bosch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dnes jsou čísla stanovena normou DIN 72 552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používají se celosvětově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jsou u všech výrobců  stejná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973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Číslování připojovacích svorek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395806"/>
              </p:ext>
            </p:extLst>
          </p:nvPr>
        </p:nvGraphicFramePr>
        <p:xfrm>
          <a:off x="683568" y="1916832"/>
          <a:ext cx="8137526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548"/>
                <a:gridCol w="6552978"/>
              </a:tblGrid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Číslo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připojení odkud / kam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30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+ pól akumulátoru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31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- pól akumulátoru / kostra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15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+ pól za spínací skříňkou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50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spínač startéru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85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spínací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relé kostra cívky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86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spínací relé + pól cívky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87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výstup relé - v klidu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rozeplý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87a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výstup relé - v klidu 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seplý</a:t>
                      </a:r>
                      <a:endParaRPr lang="cs-CZ" sz="2400" dirty="0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1719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Číslování připojovacích svorek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6978874"/>
              </p:ext>
            </p:extLst>
          </p:nvPr>
        </p:nvGraphicFramePr>
        <p:xfrm>
          <a:off x="611560" y="1844824"/>
          <a:ext cx="8137526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548"/>
                <a:gridCol w="6552978"/>
              </a:tblGrid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Číslo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připojení odkud / kam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levý blinkr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pravý blinkr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52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zadní mlhové světlo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54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brzdové světlo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58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pravé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koncové světlo, osvětlení SPZ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58L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levé</a:t>
                      </a:r>
                      <a:r>
                        <a:rPr lang="cs-CZ" sz="24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 koncové světlo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přerušovač zapalování / zapalovací cívka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56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</a:rPr>
                        <a:t>vysoké napětí zapalovací cívka / svíčka</a:t>
                      </a:r>
                      <a:endParaRPr lang="cs-CZ" sz="2400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1033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Zásuvka tažného zařízení</a:t>
            </a:r>
            <a:endParaRPr lang="cs-CZ" dirty="0"/>
          </a:p>
        </p:txBody>
      </p:sp>
      <p:pic>
        <p:nvPicPr>
          <p:cNvPr id="1028" name="Picture 4" descr="Zapojení zásuvky na aut&amp;ecaron; - pro p&amp;rcaron;ipojení vleku (p&amp;rcaron;ív&amp;ecaron;sného vozíku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ásuvka  na aut&amp;ecaron; - pro p&amp;rcaron;ipojení vleku (p&amp;rcaron;ív&amp;ecaron;sného vozíku) namontovaná na aut&amp;ecaron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4888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5589239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1.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5589240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0691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lvl="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 err="1"/>
              <a:t>Zásuvka_zapojení</a:t>
            </a:r>
            <a:r>
              <a:rPr lang="cs-CZ" sz="1400" dirty="0"/>
              <a:t> [online]. [cit. </a:t>
            </a:r>
            <a:r>
              <a:rPr lang="cs-CZ" sz="1400" dirty="0" smtClean="0"/>
              <a:t>8.9.2012].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paja-trb.cz/navody/zasuvka_vlek/zasuvka_zapojeni.png</a:t>
            </a:r>
            <a:endParaRPr lang="cs-CZ" sz="1400" dirty="0" smtClean="0"/>
          </a:p>
          <a:p>
            <a:pPr lvl="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 err="1"/>
              <a:t>Zásuvka_foto</a:t>
            </a:r>
            <a:r>
              <a:rPr lang="cs-CZ" sz="1400" dirty="0"/>
              <a:t> [online]. [cit. </a:t>
            </a:r>
            <a:r>
              <a:rPr lang="cs-CZ" sz="1400" smtClean="0"/>
              <a:t>8.9.2012].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paja-trb.cz/navody/zasuvka_vlek/zasuvka_foto.jpg</a:t>
            </a:r>
            <a:endParaRPr lang="cs-CZ" sz="1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427</TotalTime>
  <Words>393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Číslování připojovacích svorek</vt:lpstr>
      <vt:lpstr>Číslování připojovacích svorek</vt:lpstr>
      <vt:lpstr>Číslování připojovacích svorek</vt:lpstr>
      <vt:lpstr>Zásuvka tažného zařízení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35</cp:revision>
  <cp:lastPrinted>2002-03-13T07:25:25Z</cp:lastPrinted>
  <dcterms:created xsi:type="dcterms:W3CDTF">2012-08-26T12:20:00Z</dcterms:created>
  <dcterms:modified xsi:type="dcterms:W3CDTF">2013-02-10T20:18:47Z</dcterms:modified>
</cp:coreProperties>
</file>