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2"/>
  </p:notesMasterIdLst>
  <p:handoutMasterIdLst>
    <p:handoutMasterId r:id="rId13"/>
  </p:handoutMasterIdLst>
  <p:sldIdLst>
    <p:sldId id="265" r:id="rId2"/>
    <p:sldId id="266" r:id="rId3"/>
    <p:sldId id="256" r:id="rId4"/>
    <p:sldId id="259" r:id="rId5"/>
    <p:sldId id="260" r:id="rId6"/>
    <p:sldId id="261" r:id="rId7"/>
    <p:sldId id="262" r:id="rId8"/>
    <p:sldId id="263" r:id="rId9"/>
    <p:sldId id="264" r:id="rId10"/>
    <p:sldId id="258" r:id="rId11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9789" autoAdjust="0"/>
  </p:normalViewPr>
  <p:slideViewPr>
    <p:cSldViewPr>
      <p:cViewPr>
        <p:scale>
          <a:sx n="74" d="100"/>
          <a:sy n="74" d="100"/>
        </p:scale>
        <p:origin x="-396" y="-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Žáci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vyhledávají úkoly na mapách, kontrola je za obrázkem. Začáteční písmena jsou nápovědou.</a:t>
            </a:r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B1F06-C000-440E-9C99-2CA2E5315374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B8C61-CA0A-4EE0-B796-6BA3E31D3DED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C6299-46CF-4544-B57E-18DA917B92F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79F0E-D906-4840-90E9-29208534751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3110F-5EAD-4F9B-8723-859CAE075D97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6D48E-F013-4915-B344-401A5EE12E76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9FB-2B08-4423-89EE-465712EA19DC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FD4F-AB44-4828-B20D-BAB465DA3449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9042E-BCED-4971-ACD0-B31A49841266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E70E-5C07-4550-B469-BE72EA1D84B9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B1C4C-C5F2-4E2D-BA89-EB5F1B132F8B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41E0A-7DF9-4AC3-970D-C5BA6ED94BE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fontScale="92500"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Člověk a příroda</a:t>
            </a:r>
          </a:p>
          <a:p>
            <a:endParaRPr lang="cs-CZ" sz="16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Zeměpis</a:t>
            </a:r>
            <a:endParaRPr lang="cs-CZ" sz="16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6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Politický zeměpis</a:t>
            </a:r>
          </a:p>
          <a:p>
            <a:endParaRPr lang="cs-CZ" sz="16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Evropská </a:t>
            </a:r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města – vyhledávání na mapách 1</a:t>
            </a:r>
            <a:endParaRPr lang="cs-CZ" sz="16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6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VY_32_INOVACE_03</a:t>
            </a:r>
          </a:p>
          <a:p>
            <a:endParaRPr lang="cs-CZ" sz="16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5</a:t>
            </a:r>
          </a:p>
          <a:p>
            <a:endParaRPr lang="cs-CZ" sz="16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6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Vypracoval: Mgr. Jan </a:t>
            </a:r>
            <a:r>
              <a:rPr lang="cs-CZ" sz="1600" dirty="0" err="1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Herbe</a:t>
            </a:r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, 08 – 2011  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5549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zeměpisný seminář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8.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orientace na mapách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PowerPoint, vyhledávání s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mapami, podrobnější metodika viz poznámky u 3. snímku 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dataprojektor, mapy, školní atlas světa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9543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Hledej na mapě</a:t>
            </a:r>
            <a:br>
              <a:rPr lang="cs-CZ" b="1" dirty="0" smtClean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>1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10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6" name="Picture 2" descr="C:\Documents and Settings\Jan\Local Settings\Temporary Internet Files\Content.IE5\TZ7NHTGE\MC90032694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7592" y="1798308"/>
            <a:ext cx="4148816" cy="39358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Město u Bardějova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2708920"/>
            <a:ext cx="83401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SV</a:t>
            </a:r>
            <a:endParaRPr lang="cs-CZ" sz="4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83968" y="3538143"/>
            <a:ext cx="201798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Svidník</a:t>
            </a:r>
            <a:endParaRPr lang="cs-CZ" sz="4800" b="1" dirty="0"/>
          </a:p>
        </p:txBody>
      </p:sp>
      <p:pic>
        <p:nvPicPr>
          <p:cNvPr id="2051" name="Picture 3" descr="C:\Documents and Settings\Jan\Local Settings\Temporary Internet Files\Content.IE5\V6SRFX8X\MC9002166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3228" y="2132856"/>
            <a:ext cx="4159468" cy="3360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9376349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Řeka u Lipska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3284984"/>
            <a:ext cx="84241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SÁ</a:t>
            </a:r>
            <a:endParaRPr lang="cs-CZ" sz="4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716016" y="2492896"/>
            <a:ext cx="123623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Sála</a:t>
            </a:r>
            <a:endParaRPr lang="cs-CZ" sz="4800" b="1" dirty="0"/>
          </a:p>
        </p:txBody>
      </p:sp>
      <p:pic>
        <p:nvPicPr>
          <p:cNvPr id="9" name="Picture 3" descr="C:\Documents and Settings\Jan\Local Settings\Temporary Internet Files\Content.IE5\V6SRFX8X\MC9002166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844824"/>
            <a:ext cx="4159468" cy="3360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36142986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Město u </a:t>
            </a:r>
            <a:r>
              <a:rPr lang="cs-CZ" b="1" dirty="0" err="1" smtClean="0">
                <a:solidFill>
                  <a:srgbClr val="FF0000"/>
                </a:solidFill>
              </a:rPr>
              <a:t>Miskolce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56148" y="3310475"/>
            <a:ext cx="88947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TO</a:t>
            </a:r>
            <a:endParaRPr lang="cs-CZ" sz="4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716016" y="3140968"/>
            <a:ext cx="151535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Tokaj</a:t>
            </a:r>
            <a:endParaRPr lang="cs-CZ" sz="4800" b="1" dirty="0"/>
          </a:p>
        </p:txBody>
      </p:sp>
      <p:pic>
        <p:nvPicPr>
          <p:cNvPr id="7" name="Picture 3" descr="C:\Documents and Settings\Jan\Local Settings\Temporary Internet Files\Content.IE5\V6SRFX8X\MC9002166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876440"/>
            <a:ext cx="4159468" cy="3360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27542056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Nadpis 4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Komora u Salzburgu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71600" y="2941493"/>
            <a:ext cx="89319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SO</a:t>
            </a:r>
            <a:endParaRPr lang="cs-CZ" sz="4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01354" y="2725469"/>
            <a:ext cx="159210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Solná</a:t>
            </a:r>
            <a:endParaRPr lang="cs-CZ" sz="4800" b="1" dirty="0"/>
          </a:p>
        </p:txBody>
      </p:sp>
      <p:pic>
        <p:nvPicPr>
          <p:cNvPr id="9" name="Picture 3" descr="C:\Documents and Settings\Jan\Local Settings\Temporary Internet Files\Content.IE5\V6SRFX8X\MC9002166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676965"/>
            <a:ext cx="4159468" cy="3360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140462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Řeka u Řezna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13880" y="3140968"/>
            <a:ext cx="57259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D</a:t>
            </a:r>
            <a:endParaRPr lang="cs-CZ" sz="4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499992" y="2636912"/>
            <a:ext cx="169469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Dunaj</a:t>
            </a:r>
            <a:endParaRPr lang="cs-CZ" sz="4800" b="1" dirty="0"/>
          </a:p>
        </p:txBody>
      </p:sp>
      <p:pic>
        <p:nvPicPr>
          <p:cNvPr id="7" name="Picture 3" descr="C:\Documents and Settings\Jan\Local Settings\Temporary Internet Files\Content.IE5\V6SRFX8X\MC9002166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060848"/>
            <a:ext cx="4159468" cy="3360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1841814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Řeka u Györu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63653" y="2797477"/>
            <a:ext cx="53091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R</a:t>
            </a:r>
            <a:endParaRPr lang="cs-CZ" sz="4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716016" y="2204864"/>
            <a:ext cx="147027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Rába</a:t>
            </a:r>
            <a:endParaRPr lang="cs-CZ" sz="4800" b="1" dirty="0"/>
          </a:p>
        </p:txBody>
      </p:sp>
      <p:pic>
        <p:nvPicPr>
          <p:cNvPr id="7" name="Picture 3" descr="C:\Documents and Settings\Jan\Local Settings\Temporary Internet Files\Content.IE5\V6SRFX8X\MC9002166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1700808"/>
            <a:ext cx="4159468" cy="3360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30884799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</a:t>
            </a:r>
          </a:p>
          <a:p>
            <a:r>
              <a:rPr lang="cs-CZ" sz="1500" dirty="0">
                <a:latin typeface="Tahoma" pitchFamily="34" charset="0"/>
              </a:rPr>
              <a:t>http://office.microsoft.com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417</TotalTime>
  <Words>197</Words>
  <Application>Microsoft Office PowerPoint</Application>
  <PresentationFormat>Předvádění na obrazovce (4:3)</PresentationFormat>
  <Paragraphs>58</Paragraphs>
  <Slides>10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 </vt:lpstr>
      <vt:lpstr>Hledej na mapě 1</vt:lpstr>
      <vt:lpstr>Město u Bardějova</vt:lpstr>
      <vt:lpstr>Řeka u Lipska</vt:lpstr>
      <vt:lpstr>Město u Miskolce</vt:lpstr>
      <vt:lpstr>Komora u Salzburgu</vt:lpstr>
      <vt:lpstr>Řeka u Řezna</vt:lpstr>
      <vt:lpstr>Řeka u Györu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Jan</cp:lastModifiedBy>
  <cp:revision>45</cp:revision>
  <dcterms:created xsi:type="dcterms:W3CDTF">2011-05-26T14:17:08Z</dcterms:created>
  <dcterms:modified xsi:type="dcterms:W3CDTF">2003-01-01T01:29:53Z</dcterms:modified>
</cp:coreProperties>
</file>