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13"/>
  </p:notesMasterIdLst>
  <p:handoutMasterIdLst>
    <p:handoutMasterId r:id="rId14"/>
  </p:handoutMasterIdLst>
  <p:sldIdLst>
    <p:sldId id="266" r:id="rId2"/>
    <p:sldId id="268" r:id="rId3"/>
    <p:sldId id="256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58" r:id="rId12"/>
  </p:sldIdLst>
  <p:sldSz cx="9144000" cy="6858000" type="screen4x3"/>
  <p:notesSz cx="9723438" cy="6858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9789" autoAdjust="0"/>
  </p:normalViewPr>
  <p:slideViewPr>
    <p:cSldViewPr>
      <p:cViewPr>
        <p:scale>
          <a:sx n="74" d="100"/>
          <a:sy n="74" d="100"/>
        </p:scale>
        <p:origin x="-396" y="-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5507698" y="0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DABF56E-5851-4BFE-87B0-E902D78DE3BC}" type="datetimeFigureOut">
              <a:rPr lang="cs-CZ" smtClean="0"/>
              <a:pPr/>
              <a:t>1.1.2003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6513909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5507698" y="6513909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6F6C89A-844A-4C7B-B6F0-967C91740B6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46906677"/>
      </p:ext>
    </p:extLst>
  </p:cSld>
  <p:clrMap bg1="lt1" tx1="dk1" bg2="lt2" tx2="dk2" accent1="accent1" accent2="accent2" accent3="accent3" accent4="accent4" accent5="accent5" accent6="accent6" hlink="hlink" folHlink="folHlink"/>
  <p:hf sldNum="0" hd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5507698" y="0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0F4B3C5-9FB4-403B-ACC2-89905E69562F}" type="datetimeFigureOut">
              <a:rPr lang="cs-CZ" smtClean="0"/>
              <a:pPr/>
              <a:t>1.1.2003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3148013" y="514350"/>
            <a:ext cx="3427412" cy="2571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972344" y="3257550"/>
            <a:ext cx="777875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6513909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5507698" y="6513909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7BF46F9-9F01-48D2-845F-98181578336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0220804"/>
      </p:ext>
    </p:extLst>
  </p:cSld>
  <p:clrMap bg1="lt1" tx1="dk1" bg2="lt2" tx2="dk2" accent1="accent1" accent2="accent2" accent3="accent3" accent4="accent4" accent5="accent5" accent6="accent6" hlink="hlink" folHlink="folHlink"/>
  <p:hf sldNum="0" hd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148013" y="514350"/>
            <a:ext cx="3427412" cy="257175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 smtClean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148013" y="514350"/>
            <a:ext cx="3427412" cy="257175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221527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148013" y="514350"/>
            <a:ext cx="3427412" cy="257175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sz="1000" i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Poznámky: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1000" i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Žáci</a:t>
            </a:r>
            <a:r>
              <a:rPr lang="cs-CZ" sz="1000" i="1" baseline="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vyhledávají úkoly na mapách, kontrola je za obrázkem. Začáteční písmena jsou nápovědou.</a:t>
            </a:r>
            <a:endParaRPr lang="cs-CZ" sz="1000" i="1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endParaRPr lang="cs-CZ" sz="1000" i="1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148013" y="514350"/>
            <a:ext cx="3427412" cy="257175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221527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EB1F06-C000-440E-9C99-2CA2E5315374}" type="datetime1">
              <a:rPr lang="cs-CZ" smtClean="0"/>
              <a:pPr/>
              <a:t>1.1.2003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817746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3B8C61-CA0A-4EE0-B796-6BA3E31D3DED}" type="datetime1">
              <a:rPr lang="cs-CZ" smtClean="0"/>
              <a:pPr/>
              <a:t>1.1.2003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588192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4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3C6299-46CF-4544-B57E-18DA917B92F1}" type="datetime1">
              <a:rPr lang="cs-CZ" smtClean="0"/>
              <a:pPr/>
              <a:t>1.1.2003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550058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79F0E-D906-4840-90E9-292085347511}" type="datetime1">
              <a:rPr lang="cs-CZ" smtClean="0"/>
              <a:pPr/>
              <a:t>1.1.2003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016491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23110F-5EAD-4F9B-8723-859CAE075D97}" type="datetime1">
              <a:rPr lang="cs-CZ" smtClean="0"/>
              <a:pPr/>
              <a:t>1.1.2003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377262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F6D48E-F013-4915-B344-401A5EE12E76}" type="datetime1">
              <a:rPr lang="cs-CZ" smtClean="0"/>
              <a:pPr/>
              <a:t>1.1.2003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097144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6639FB-2B08-4423-89EE-465712EA19DC}" type="datetime1">
              <a:rPr lang="cs-CZ" smtClean="0"/>
              <a:pPr/>
              <a:t>1.1.2003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136135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1"/>
            <a:ext cx="51117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1" y="1435101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C4FD4F-AB44-4828-B20D-BAB465DA3449}" type="datetime1">
              <a:rPr lang="cs-CZ" smtClean="0"/>
              <a:pPr/>
              <a:t>1.1.2003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912154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D9042E-BCED-4971-ACD0-B31A49841266}" type="datetime1">
              <a:rPr lang="cs-CZ" smtClean="0"/>
              <a:pPr/>
              <a:t>1.1.2003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02750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93E70E-5C07-4550-B469-BE72EA1D84B9}" type="datetime1">
              <a:rPr lang="cs-CZ" smtClean="0"/>
              <a:pPr/>
              <a:t>1.1.2003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693122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4B1C4C-C5F2-4E2D-BA89-EB5F1B132F8B}" type="datetime1">
              <a:rPr lang="cs-CZ" smtClean="0"/>
              <a:pPr/>
              <a:t>1.1.2003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741077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341E0A-7DF9-4AC3-970D-C5BA6ED94BE1}" type="datetime1">
              <a:rPr lang="cs-CZ" smtClean="0"/>
              <a:pPr/>
              <a:t>1.1.2003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022361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0" y="1700808"/>
            <a:ext cx="9144000" cy="4320480"/>
          </a:xfrm>
        </p:spPr>
        <p:txBody>
          <a:bodyPr>
            <a:normAutofit fontScale="92500" lnSpcReduction="10000"/>
          </a:bodyPr>
          <a:lstStyle/>
          <a:p>
            <a:endParaRPr lang="cs-CZ" sz="15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6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Člověk a příroda</a:t>
            </a:r>
          </a:p>
          <a:p>
            <a:endParaRPr lang="cs-CZ" sz="16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6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Zeměpis</a:t>
            </a:r>
            <a:endParaRPr lang="cs-CZ" sz="16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endParaRPr lang="cs-CZ" sz="16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6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Politický zeměpis</a:t>
            </a:r>
          </a:p>
          <a:p>
            <a:endParaRPr lang="cs-CZ" sz="16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6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Evropská </a:t>
            </a:r>
            <a:r>
              <a:rPr lang="cs-CZ" sz="16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města – vyhledávání na mapách 2</a:t>
            </a:r>
            <a:endParaRPr lang="cs-CZ" sz="16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endParaRPr lang="cs-CZ" sz="16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6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VY_32_INOVACE_04</a:t>
            </a:r>
          </a:p>
          <a:p>
            <a:endParaRPr lang="cs-CZ" sz="16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6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Sada 5</a:t>
            </a:r>
          </a:p>
          <a:p>
            <a:endParaRPr lang="cs-CZ" sz="16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6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Základní škola T. G. Masaryka, Český Krumlov, T. G. Masaryka 213</a:t>
            </a:r>
          </a:p>
          <a:p>
            <a:endParaRPr lang="cs-CZ" sz="16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6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Vypracoval: Mgr. Jan </a:t>
            </a:r>
            <a:r>
              <a:rPr lang="cs-CZ" sz="1600" dirty="0" err="1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Herbe</a:t>
            </a:r>
            <a:r>
              <a:rPr lang="cs-CZ" sz="16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, 08 – 2011  </a:t>
            </a:r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3075" name="Picture 3" descr="F:\Šablony 2010\TVORBA MATERIÁLŮ\vzorové hodiny\opvk_hor_zakladni_logolink_bar_cz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68488" y="332656"/>
            <a:ext cx="5407025" cy="1046163"/>
          </a:xfrm>
          <a:prstGeom prst="rect">
            <a:avLst/>
          </a:prstGeom>
          <a:noFill/>
        </p:spPr>
      </p:pic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869408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1000" dirty="0" smtClean="0"/>
              <a:t/>
            </a:r>
            <a:br>
              <a:rPr lang="cs-CZ" sz="1000" dirty="0" smtClean="0"/>
            </a:br>
            <a:endParaRPr lang="cs-CZ" sz="1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683568" y="548681"/>
            <a:ext cx="7848872" cy="1708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Anotace: </a:t>
            </a:r>
          </a:p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Předmět: zeměpisný seminář</a:t>
            </a:r>
          </a:p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Ročník: 8.</a:t>
            </a:r>
          </a:p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Využití materiálu: orientace na mapách </a:t>
            </a:r>
          </a:p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Forma výuky: prezentace v programu PowerPoint, vyhledávání s </a:t>
            </a:r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mapami, podrobnější metodika viz poznámky u 3. snímku </a:t>
            </a:r>
            <a:endParaRPr lang="cs-CZ" sz="1500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Pomůcky: počítač, dataprojektor, mapy, školní atlas světa</a:t>
            </a:r>
            <a:endParaRPr lang="cs-CZ" sz="15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450126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>
                <a:solidFill>
                  <a:srgbClr val="FF0000"/>
                </a:solidFill>
              </a:rPr>
              <a:t>Hledej na </a:t>
            </a:r>
            <a:r>
              <a:rPr lang="cs-CZ" b="1" dirty="0" smtClean="0">
                <a:solidFill>
                  <a:srgbClr val="FF0000"/>
                </a:solidFill>
              </a:rPr>
              <a:t>mapě</a:t>
            </a:r>
            <a:br>
              <a:rPr lang="cs-CZ" b="1" dirty="0" smtClean="0">
                <a:solidFill>
                  <a:srgbClr val="FF0000"/>
                </a:solidFill>
              </a:rPr>
            </a:br>
            <a:r>
              <a:rPr lang="cs-CZ" b="1" dirty="0">
                <a:solidFill>
                  <a:srgbClr val="FF0000"/>
                </a:solidFill>
              </a:rPr>
              <a:t>2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cs-CZ" dirty="0" smtClean="0"/>
          </a:p>
          <a:p>
            <a:endParaRPr lang="cs-CZ" dirty="0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pic>
        <p:nvPicPr>
          <p:cNvPr id="105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2" descr="C:\Documents and Settings\Jan\Local Settings\Temporary Internet Files\Content.IE5\TZ7NHTGE\MC900326946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1790923"/>
            <a:ext cx="4148816" cy="39358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</p:spPr>
        <p:txBody>
          <a:bodyPr/>
          <a:lstStyle/>
          <a:p>
            <a:r>
              <a:rPr lang="cs-CZ" b="1" dirty="0">
                <a:solidFill>
                  <a:srgbClr val="FF0000"/>
                </a:solidFill>
              </a:rPr>
              <a:t>Město u Katowic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755576" y="3429000"/>
            <a:ext cx="80983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dirty="0" smtClean="0"/>
              <a:t>TY</a:t>
            </a:r>
            <a:endParaRPr lang="cs-CZ" sz="48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4788024" y="2852936"/>
            <a:ext cx="162288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dirty="0" err="1" smtClean="0"/>
              <a:t>Tychy</a:t>
            </a:r>
            <a:endParaRPr lang="cs-CZ" sz="4800" b="1" dirty="0"/>
          </a:p>
        </p:txBody>
      </p:sp>
      <p:pic>
        <p:nvPicPr>
          <p:cNvPr id="7" name="Picture 3" descr="C:\Documents and Settings\Jan\Local Settings\Temporary Internet Files\Content.IE5\V6SRFX8X\MC90021664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1748974"/>
            <a:ext cx="4159468" cy="33600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1921596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</p:spPr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Město u </a:t>
            </a:r>
            <a:r>
              <a:rPr lang="cs-CZ" b="1" dirty="0" err="1" smtClean="0">
                <a:solidFill>
                  <a:srgbClr val="FF0000"/>
                </a:solidFill>
              </a:rPr>
              <a:t>Lódže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259632" y="3356992"/>
            <a:ext cx="83708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dirty="0" smtClean="0"/>
              <a:t>GL</a:t>
            </a:r>
            <a:endParaRPr lang="cs-CZ" sz="48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4716016" y="2564904"/>
            <a:ext cx="217598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dirty="0" err="1" smtClean="0"/>
              <a:t>Glowno</a:t>
            </a:r>
            <a:endParaRPr lang="cs-CZ" sz="4800" b="1" dirty="0"/>
          </a:p>
        </p:txBody>
      </p:sp>
      <p:pic>
        <p:nvPicPr>
          <p:cNvPr id="7" name="Picture 3" descr="C:\Documents and Settings\Jan\Local Settings\Temporary Internet Files\Content.IE5\V6SRFX8X\MC90021664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24272" y="2181022"/>
            <a:ext cx="4159468" cy="33600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2106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</p:spPr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Město východně od Debrecenu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39552" y="2996952"/>
            <a:ext cx="114896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dirty="0" smtClean="0"/>
              <a:t>VAL</a:t>
            </a:r>
            <a:endParaRPr lang="cs-CZ" sz="48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5220072" y="2623125"/>
            <a:ext cx="2430474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dirty="0" err="1" smtClean="0"/>
              <a:t>Valea</a:t>
            </a:r>
            <a:r>
              <a:rPr lang="cs-CZ" sz="4800" b="1" dirty="0" smtClean="0"/>
              <a:t> </a:t>
            </a:r>
          </a:p>
          <a:p>
            <a:r>
              <a:rPr lang="cs-CZ" sz="4800" b="1" dirty="0" err="1"/>
              <a:t>l</a:t>
            </a:r>
            <a:r>
              <a:rPr lang="cs-CZ" sz="4800" b="1" dirty="0" err="1" smtClean="0"/>
              <a:t>ui</a:t>
            </a:r>
            <a:r>
              <a:rPr lang="cs-CZ" sz="4800" b="1" dirty="0" smtClean="0"/>
              <a:t> </a:t>
            </a:r>
            <a:r>
              <a:rPr lang="cs-CZ" sz="4800" b="1" dirty="0" err="1" smtClean="0"/>
              <a:t>Mihai</a:t>
            </a:r>
            <a:endParaRPr lang="cs-CZ" sz="4800" b="1" dirty="0"/>
          </a:p>
        </p:txBody>
      </p:sp>
      <p:pic>
        <p:nvPicPr>
          <p:cNvPr id="8" name="Picture 3" descr="C:\Documents and Settings\Jan\Local Settings\Temporary Internet Files\Content.IE5\V6SRFX8X\MC90021664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575" y="2276872"/>
            <a:ext cx="4159468" cy="33600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914533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</p:spPr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Město u Povážské Bystrice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755576" y="3284984"/>
            <a:ext cx="91403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dirty="0" smtClean="0"/>
              <a:t>PÚ</a:t>
            </a:r>
            <a:endParaRPr lang="cs-CZ" sz="48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4716016" y="2420888"/>
            <a:ext cx="205036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dirty="0" err="1" smtClean="0"/>
              <a:t>Púchov</a:t>
            </a:r>
            <a:endParaRPr lang="cs-CZ" sz="4800" b="1" dirty="0"/>
          </a:p>
        </p:txBody>
      </p:sp>
      <p:pic>
        <p:nvPicPr>
          <p:cNvPr id="7" name="Picture 3" descr="C:\Documents and Settings\Jan\Local Settings\Temporary Internet Files\Content.IE5\V6SRFX8X\MC90021664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61466" y="2020456"/>
            <a:ext cx="4159468" cy="33600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601904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</p:spPr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Řeka u </a:t>
            </a:r>
            <a:r>
              <a:rPr lang="cs-CZ" b="1" dirty="0" err="1" smtClean="0">
                <a:solidFill>
                  <a:srgbClr val="FF0000"/>
                </a:solidFill>
              </a:rPr>
              <a:t>Torina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827584" y="3356992"/>
            <a:ext cx="84337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dirty="0" smtClean="0"/>
              <a:t>PÁ</a:t>
            </a:r>
            <a:endParaRPr lang="cs-CZ" sz="48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5571254" y="2708920"/>
            <a:ext cx="113441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dirty="0" smtClean="0"/>
              <a:t>Pád</a:t>
            </a:r>
            <a:endParaRPr lang="cs-CZ" sz="4800" b="1" dirty="0"/>
          </a:p>
        </p:txBody>
      </p:sp>
      <p:pic>
        <p:nvPicPr>
          <p:cNvPr id="8" name="Picture 3" descr="C:\Documents and Settings\Jan\Local Settings\Temporary Internet Files\Content.IE5\V6SRFX8X\MC90021664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2204864"/>
            <a:ext cx="4159468" cy="33600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414455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3" name="Nadpis 2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</p:spPr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Záliv jihozápadně od </a:t>
            </a:r>
            <a:r>
              <a:rPr lang="cs-CZ" b="1" dirty="0" err="1" smtClean="0">
                <a:solidFill>
                  <a:srgbClr val="FF0000"/>
                </a:solidFill>
              </a:rPr>
              <a:t>Ljubljany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001905" y="2708920"/>
            <a:ext cx="78899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dirty="0" smtClean="0"/>
              <a:t>TE</a:t>
            </a:r>
            <a:endParaRPr lang="cs-CZ" sz="48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4716016" y="2708920"/>
            <a:ext cx="224099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dirty="0" smtClean="0"/>
              <a:t>Terstský</a:t>
            </a:r>
            <a:endParaRPr lang="cs-CZ" sz="4800" b="1" dirty="0"/>
          </a:p>
        </p:txBody>
      </p:sp>
      <p:pic>
        <p:nvPicPr>
          <p:cNvPr id="7" name="Picture 3" descr="C:\Documents and Settings\Jan\Local Settings\Temporary Internet Files\Content.IE5\V6SRFX8X\MC90021664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5104" y="2348880"/>
            <a:ext cx="4159468" cy="33600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4053933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3" name="Nadpis 2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</p:spPr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Řeka u Brém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827584" y="3212976"/>
            <a:ext cx="84830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dirty="0" smtClean="0"/>
              <a:t>VE</a:t>
            </a:r>
            <a:endParaRPr lang="cs-CZ" sz="48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4788024" y="2492896"/>
            <a:ext cx="187423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dirty="0" smtClean="0"/>
              <a:t>Vezera</a:t>
            </a:r>
            <a:endParaRPr lang="cs-CZ" sz="4800" b="1" dirty="0"/>
          </a:p>
        </p:txBody>
      </p:sp>
      <p:pic>
        <p:nvPicPr>
          <p:cNvPr id="7" name="Picture 3" descr="C:\Documents and Settings\Jan\Local Settings\Temporary Internet Files\Content.IE5\V6SRFX8X\MC90021664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2262233"/>
            <a:ext cx="4159468" cy="33600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463347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1000" dirty="0" smtClean="0"/>
              <a:t/>
            </a:r>
            <a:br>
              <a:rPr lang="cs-CZ" sz="1000" dirty="0" smtClean="0"/>
            </a:br>
            <a:endParaRPr lang="cs-CZ" sz="1000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683568" y="548681"/>
            <a:ext cx="784887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Citace:</a:t>
            </a:r>
          </a:p>
          <a:p>
            <a:r>
              <a:rPr lang="cs-CZ" sz="1500" dirty="0">
                <a:latin typeface="Tahoma" pitchFamily="34" charset="0"/>
              </a:rPr>
              <a:t>http://office.microsoft.com</a:t>
            </a:r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</a:p>
          <a:p>
            <a:endParaRPr lang="cs-CZ" sz="1500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lvl="1">
              <a:buFont typeface="Arial" pitchFamily="34" charset="0"/>
              <a:buChar char="•"/>
            </a:pPr>
            <a:endParaRPr lang="cs-CZ" sz="15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634766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334</TotalTime>
  <Words>211</Words>
  <Application>Microsoft Office PowerPoint</Application>
  <PresentationFormat>Předvádění na obrazovce (4:3)</PresentationFormat>
  <Paragraphs>62</Paragraphs>
  <Slides>11</Slides>
  <Notes>4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systému Office</vt:lpstr>
      <vt:lpstr>Prezentace aplikace PowerPoint</vt:lpstr>
      <vt:lpstr> </vt:lpstr>
      <vt:lpstr>Hledej na mapě 2</vt:lpstr>
      <vt:lpstr>Město u Katowic</vt:lpstr>
      <vt:lpstr>Město u Lódže</vt:lpstr>
      <vt:lpstr>Město východně od Debrecenu</vt:lpstr>
      <vt:lpstr>Město u Povážské Bystrice</vt:lpstr>
      <vt:lpstr>Řeka u Torina</vt:lpstr>
      <vt:lpstr>Záliv jihozápadně od Ljubljany</vt:lpstr>
      <vt:lpstr>Řeka u Brém</vt:lpstr>
      <vt:lpstr> </vt:lpstr>
    </vt:vector>
  </TitlesOfParts>
  <Company>Základní škola TGM Český Krumlov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vytvořit prezentaci v powerpointu zaměřenou na lesní zvířata celkový počet snímků je 3 nastavte na každý snímek přechod každý snímek bude obsahovat  jeden obrázek, který si vezmete ze</dc:title>
  <dc:creator>UT-15</dc:creator>
  <cp:lastModifiedBy>Jan</cp:lastModifiedBy>
  <cp:revision>46</cp:revision>
  <dcterms:created xsi:type="dcterms:W3CDTF">2011-05-26T14:17:08Z</dcterms:created>
  <dcterms:modified xsi:type="dcterms:W3CDTF">2003-01-01T01:32:02Z</dcterms:modified>
</cp:coreProperties>
</file>