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6" r:id="rId2"/>
    <p:sldId id="26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vyhledávají úkoly na mapách, kontrola je za obrázkem. Začáteční písmena jsou nápovědou.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Politický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Evropská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 – vyhledávání na mapách 3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94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mapách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s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mapami, podrobnější metodika viz poznámky u 3. snímku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mapy, školní atlas světa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01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Hledej na </a:t>
            </a:r>
            <a:r>
              <a:rPr lang="cs-CZ" b="1" dirty="0" smtClean="0">
                <a:solidFill>
                  <a:srgbClr val="FF0000"/>
                </a:solidFill>
              </a:rPr>
              <a:t>mapě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>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TZ7NHTGE\MC900326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790923"/>
            <a:ext cx="4148816" cy="393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</a:t>
            </a:r>
            <a:r>
              <a:rPr lang="cs-CZ" b="1" dirty="0" err="1" smtClean="0">
                <a:solidFill>
                  <a:srgbClr val="FF0000"/>
                </a:solidFill>
              </a:rPr>
              <a:t>Zürichu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028566" y="3611925"/>
            <a:ext cx="9316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AA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780928"/>
            <a:ext cx="17036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Aarau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118" y="2204864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6408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Vaduzu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2852936"/>
            <a:ext cx="9316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DA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564904"/>
            <a:ext cx="17299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Davos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302" y="2003907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458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Bruselu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2852936"/>
            <a:ext cx="11464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LEU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2852936"/>
            <a:ext cx="20095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Leuven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036" y="2003907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1004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Duisburgu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71600" y="2996952"/>
            <a:ext cx="5309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R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708920"/>
            <a:ext cx="11462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Rýn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8884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6261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Jezero východně od Basileje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356992"/>
            <a:ext cx="9460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BO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2924944"/>
            <a:ext cx="28271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Bodamské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76872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213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Záliv u Rostocku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789040"/>
            <a:ext cx="8317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LÜ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924944"/>
            <a:ext cx="22589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Lübecký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8884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0135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Vysočina u Lyonu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427984" y="2363396"/>
            <a:ext cx="329577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Francouzské</a:t>
            </a:r>
          </a:p>
          <a:p>
            <a:r>
              <a:rPr lang="cs-CZ" sz="4800" b="1" dirty="0" smtClean="0"/>
              <a:t>středohoří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36450" y="3517557"/>
            <a:ext cx="8130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FR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37531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024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</TotalTime>
  <Words>209</Words>
  <Application>Microsoft Office PowerPoint</Application>
  <PresentationFormat>Předvádění na obrazovce (4:3)</PresentationFormat>
  <Paragraphs>63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</vt:lpstr>
      <vt:lpstr>Hledej na mapě 3</vt:lpstr>
      <vt:lpstr>Město u Zürichu</vt:lpstr>
      <vt:lpstr>Město u Vaduzu</vt:lpstr>
      <vt:lpstr>Město u Bruselu</vt:lpstr>
      <vt:lpstr>Řeka u Duisburgu</vt:lpstr>
      <vt:lpstr>Jezero východně od Basileje</vt:lpstr>
      <vt:lpstr>Záliv u Rostocku</vt:lpstr>
      <vt:lpstr>Vysočina u Lyonu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2003-01-01T01:33:51Z</dcterms:modified>
</cp:coreProperties>
</file>