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61" r:id="rId5"/>
    <p:sldId id="272" r:id="rId6"/>
    <p:sldId id="263" r:id="rId7"/>
    <p:sldId id="264" r:id="rId8"/>
    <p:sldId id="265" r:id="rId9"/>
    <p:sldId id="266" r:id="rId10"/>
    <p:sldId id="259" r:id="rId11"/>
    <p:sldId id="262" r:id="rId12"/>
    <p:sldId id="267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844824"/>
            <a:ext cx="7117180" cy="1470025"/>
          </a:xfrm>
        </p:spPr>
        <p:txBody>
          <a:bodyPr/>
          <a:lstStyle/>
          <a:p>
            <a:pPr algn="r"/>
            <a:r>
              <a:rPr lang="cs-CZ" b="1" dirty="0" smtClean="0"/>
              <a:t>KVETOUCÍ BYLINY PODZIMNÍHO ASPEKTU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r"/>
            <a:r>
              <a:rPr lang="cs-CZ" sz="2600" b="1" dirty="0"/>
              <a:t>Prezentace </a:t>
            </a:r>
            <a:r>
              <a:rPr lang="cs-CZ" sz="2600" b="1"/>
              <a:t>pro </a:t>
            </a:r>
            <a:r>
              <a:rPr lang="cs-CZ" sz="2600" b="1" smtClean="0"/>
              <a:t>Seminář </a:t>
            </a:r>
            <a:r>
              <a:rPr lang="cs-CZ" sz="2600" b="1" dirty="0"/>
              <a:t>z přírodopisu</a:t>
            </a:r>
          </a:p>
          <a:p>
            <a:pPr algn="r"/>
            <a:r>
              <a:rPr lang="cs-CZ" sz="2600" b="1" dirty="0" smtClean="0"/>
              <a:t>12. 9. 2012</a:t>
            </a:r>
            <a:endParaRPr lang="cs-CZ" sz="2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079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196752"/>
            <a:ext cx="8316912" cy="554461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VY_32_INOVACE_02_SPř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Seminář z přírodopisu - Kvetoucí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byliny </a:t>
            </a:r>
            <a:r>
              <a:rPr lang="cs-CZ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podzimního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aspektu v okolí školy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Prezentace,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 k vysvětlení  postupu práce na fotoalbu podzimních kvetoucích bylin v okolí naší školy.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dokončení:	12. 9.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7544" y="116632"/>
            <a:ext cx="8280400" cy="1152128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18028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125113" cy="924475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Pokyny k tvorbě fotoalba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640960" cy="5544617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Vydejte se s digitálním fotoaparátem (pokud možno s funkcí makro) pořídit fotografie </a:t>
            </a:r>
            <a:r>
              <a:rPr lang="cs-CZ" sz="2400" dirty="0"/>
              <a:t>podzimních </a:t>
            </a:r>
            <a:r>
              <a:rPr lang="cs-CZ" sz="2400" dirty="0" smtClean="0"/>
              <a:t>planě rostoucích kvetoucích bylin.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Rostliny fotografujte v jejich přirozeném prostředí, zhotovte i detaily květů, listů, stonků, plodů.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Zhotovte raději více snímků, vyberete ty nejlepší.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Při práci v terénu si zapisujte jména rostlin, které si určíme.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Ve škole vytvořte malé skupinky a zpracujte vlastní databázi nejlepších fotografií.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Vyberte a pojmenujte rostliny zastupující alespoň pět čeledí.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Začněte s tvorbou společné prezentace v programu PowerPoint.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9739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125113" cy="924475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pPr algn="ctr"/>
            <a:r>
              <a:rPr lang="cs-CZ" b="1" dirty="0" smtClean="0"/>
              <a:t>Kritéria pro tvorbu prezentací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784976" cy="5616624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Titulní snímek ponese název: </a:t>
            </a:r>
            <a:r>
              <a:rPr lang="cs-CZ" sz="2400" b="1" dirty="0" smtClean="0"/>
              <a:t>Fotoalbum kvetoucích podzimních bylin, jména všech členů skupiny, datum dokončení prezentace.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Jednoduché pozadí, čitelný typ a barva písma bez animací, časování a nadbytku barev.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Každá čeleď má samostatný snímek, kde budou popsány charakteristické vlastnosti každé čeledi.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Každý druh rostliny jeden celkový snímek, celé </a:t>
            </a:r>
            <a:r>
              <a:rPr lang="cs-CZ" sz="2400" b="1" dirty="0" smtClean="0"/>
              <a:t>české jméno, místo a datum vyfocení</a:t>
            </a:r>
            <a:r>
              <a:rPr lang="cs-CZ" sz="2400" dirty="0" smtClean="0"/>
              <a:t>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Na dalších snímcích </a:t>
            </a:r>
            <a:r>
              <a:rPr lang="cs-CZ" sz="2400" b="1" dirty="0" smtClean="0"/>
              <a:t>detaily květů, listů, stonků, či plodů</a:t>
            </a:r>
            <a:r>
              <a:rPr lang="cs-CZ" sz="2400" dirty="0" smtClean="0"/>
              <a:t> s popisem charakteristických vlastností pro danou rostlinu.</a:t>
            </a:r>
          </a:p>
          <a:p>
            <a:pPr algn="just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cs-CZ" sz="2400" dirty="0" smtClean="0"/>
              <a:t>Pokud je rostlina léčivá, jedovatá, či jinak zajímavá, uveďte to.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03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988840"/>
            <a:ext cx="7125113" cy="1644555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pPr algn="ctr"/>
            <a:r>
              <a:rPr lang="cs-CZ" sz="4800" b="1" dirty="0" smtClean="0"/>
              <a:t>Čeho se vyvarovat, na co si dát pozor?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79310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esktop\Vlastní fotografie prezentace\kvetoucí byliny\DSCN151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950" y="20515"/>
            <a:ext cx="5128114" cy="683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566418"/>
            <a:ext cx="3563888" cy="2677656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Tento snímek knotovky bílé je nevhodný, v pozadí je vidět mnoho dalších rostlin, není jasné, na co se má divák zaměřit.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75493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Ucitel\Desktop\Vlastní fotografie prezentace\kvetoucí byliny\DSCN153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7187952" cy="539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8280920" cy="830997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Toto je vhodnější snímek lopuchu plstnatého, ale co ten stín?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350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Vlastní fotografie prezentace\kvetoucí byliny\DSCN153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1812" y="1163653"/>
            <a:ext cx="7557252" cy="566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32656"/>
            <a:ext cx="8208912" cy="830997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Vhodný detail květenství lopuchu plstnatého  ukazuje typický zákrov i trubkovité květy.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7310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Vlastní fotografie prezentace\kvetoucí byliny\DSCN151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26474"/>
            <a:ext cx="5148064" cy="686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692696"/>
            <a:ext cx="3096344" cy="1938992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Detail květu čekanky obecné je nepoužitelný, protože je rozmazaný.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487255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Vlastní fotografie prezentace\kvetoucí byliny\DSCN153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1456245"/>
            <a:ext cx="6480720" cy="54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90136"/>
            <a:ext cx="8136904" cy="1200329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Detail květu kakostu lučního by bylo vhodné doplnit ještě pohledem na spodní stranu květu.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76703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citel\Desktop\Vlastní fotografie prezentace\kvetoucí byliny\DSCN1566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1163653"/>
            <a:ext cx="7569398" cy="567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332656"/>
            <a:ext cx="7569398" cy="830997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Vyberte také vhodnou fotografii detailu listu – sléz přehlížený.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31418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esktop\Vlastní fotografie prezentace\kvetoucí byliny\DSCN1567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15616" y="1386408"/>
            <a:ext cx="7295456" cy="5471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76672"/>
            <a:ext cx="7295456" cy="830997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 této roční době můžete  pořídit </a:t>
            </a:r>
          </a:p>
          <a:p>
            <a:pPr algn="ctr"/>
            <a:r>
              <a:rPr lang="cs-CZ" sz="2400" b="1" dirty="0" smtClean="0"/>
              <a:t>i fotografii plodů – sléz přehlížený.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13339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citel\Desktop\Vlastní fotografie prezentace\kvetoucí byliny\DSCN158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1314400"/>
            <a:ext cx="7391467" cy="55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156966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 čeleď hluchavkovitých je charakteristická čtyřhranná lodyha a vstřícné listy – hluchavka nachová. Obrázek by ale měl být před použitím oříznutý.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742872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352928" cy="924475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A nyní 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3"/>
            <a:ext cx="8640960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S chutí do práce.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Ověřte si správnost určení rostliny v terénu podle literatury.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Vyhledejte její zařazení do čeledi, ověřte si charakteristické vlastnosti této čeledi.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K určování a popisu rostlin použijte dostupnou literaturu – učebnici přírodopisu, atlasy rostlin, internetové zdroje.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Tyto zdroje informací nezapomeňte uvést ve své prezentaci.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Připravte si komentář k prezentaci pro své spolužáky.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val="210160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764704"/>
            <a:ext cx="7992888" cy="1143000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r>
              <a:rPr lang="cs-CZ" b="1" dirty="0" smtClean="0"/>
              <a:t>Zdroje informací: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389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veškeré fotografie </a:t>
            </a:r>
            <a:r>
              <a:rPr lang="cs-CZ" sz="2400" smtClean="0"/>
              <a:t>zhotovila autorka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673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419</Words>
  <Application>Microsoft Office PowerPoint</Application>
  <PresentationFormat>Předvádění na obrazovce (4:3)</PresentationFormat>
  <Paragraphs>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KVETOUCÍ BYLINY PODZIMNÍHO ASPEKTU</vt:lpstr>
      <vt:lpstr>Prezentace aplikace PowerPoint</vt:lpstr>
      <vt:lpstr>Pokyny k tvorbě fotoalba</vt:lpstr>
      <vt:lpstr>Kritéria pro tvorbu prezentací</vt:lpstr>
      <vt:lpstr>Čeho se vyvarovat, na co si dát pozor?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 nyní ….</vt:lpstr>
      <vt:lpstr>Zdroje informací: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KVETOUCÍ BYLINY PODZIMNÍHO ASPEKTU</dc:title>
  <dc:creator>Ucitel</dc:creator>
  <cp:lastModifiedBy>Ucitel</cp:lastModifiedBy>
  <cp:revision>20</cp:revision>
  <dcterms:created xsi:type="dcterms:W3CDTF">2012-09-12T18:12:52Z</dcterms:created>
  <dcterms:modified xsi:type="dcterms:W3CDTF">2013-02-15T17:08:04Z</dcterms:modified>
</cp:coreProperties>
</file>