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66" r:id="rId2"/>
    <p:sldId id="26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vyhledávají úkoly na mapách, kontrola je za obrázkem. Začáteční písmena jsou nápovědou.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Politický zeměpis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Evropská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 – vyhledávání na mapách 4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VY_32_INOVACE_06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940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mapách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s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mapami, podrobnější metodika viz poznámky u 3. snímku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mapy, školní atlas světa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01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Hledej na </a:t>
            </a:r>
            <a:r>
              <a:rPr lang="cs-CZ" b="1" dirty="0" smtClean="0">
                <a:solidFill>
                  <a:srgbClr val="FF0000"/>
                </a:solidFill>
              </a:rPr>
              <a:t>mapě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>4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 descr="C:\Documents and Settings\Jan\Local Settings\Temporary Internet Files\Content.IE5\TZ7NHTGE\MC9003269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592" y="1790923"/>
            <a:ext cx="4148816" cy="3935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u </a:t>
            </a:r>
            <a:r>
              <a:rPr lang="cs-CZ" b="1" dirty="0" err="1" smtClean="0">
                <a:solidFill>
                  <a:srgbClr val="FF0000"/>
                </a:solidFill>
              </a:rPr>
              <a:t>Pireasu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588641" y="2924944"/>
            <a:ext cx="5581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A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3340442"/>
            <a:ext cx="20029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Athény</a:t>
            </a:r>
            <a:endParaRPr lang="cs-CZ" sz="4800" b="1" dirty="0"/>
          </a:p>
        </p:txBody>
      </p:sp>
      <p:pic>
        <p:nvPicPr>
          <p:cNvPr id="10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041" y="2348880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7737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u Tirany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971600" y="3501008"/>
            <a:ext cx="9749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DU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2636912"/>
            <a:ext cx="18897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Durrës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988840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8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Moře u </a:t>
            </a:r>
            <a:r>
              <a:rPr lang="cs-CZ" b="1" dirty="0" err="1" smtClean="0">
                <a:solidFill>
                  <a:srgbClr val="FF0000"/>
                </a:solidFill>
              </a:rPr>
              <a:t>Constanty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645024"/>
            <a:ext cx="5100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Č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2708920"/>
            <a:ext cx="16786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Černé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638" y="2204864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226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Jezero u </a:t>
            </a:r>
            <a:r>
              <a:rPr lang="cs-CZ" b="1" dirty="0" err="1" smtClean="0">
                <a:solidFill>
                  <a:srgbClr val="FF0000"/>
                </a:solidFill>
              </a:rPr>
              <a:t>Podgorici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971600" y="3429000"/>
            <a:ext cx="8130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SK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984375"/>
            <a:ext cx="27480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Skadarské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060848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143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Hory jihozápadně od Sarajeva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043608" y="3232153"/>
            <a:ext cx="7360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DI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2420888"/>
            <a:ext cx="24029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Dinárské</a:t>
            </a:r>
            <a:endParaRPr lang="cs-CZ" sz="4800" b="1" dirty="0"/>
          </a:p>
        </p:txBody>
      </p:sp>
      <p:pic>
        <p:nvPicPr>
          <p:cNvPr id="9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67625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5531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u Skopje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043608" y="3429000"/>
            <a:ext cx="7889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TE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2564904"/>
            <a:ext cx="18930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Tetovo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16832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6269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Průplav nedaleko města </a:t>
            </a:r>
            <a:r>
              <a:rPr lang="cs-CZ" b="1" dirty="0" err="1" smtClean="0">
                <a:solidFill>
                  <a:srgbClr val="FF0000"/>
                </a:solidFill>
              </a:rPr>
              <a:t>Novi</a:t>
            </a:r>
            <a:r>
              <a:rPr lang="cs-CZ" b="1" dirty="0" smtClean="0">
                <a:solidFill>
                  <a:srgbClr val="FF0000"/>
                </a:solidFill>
              </a:rPr>
              <a:t> Sad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971600" y="3573016"/>
            <a:ext cx="8967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BÁ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3212976"/>
            <a:ext cx="1923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Báčský</a:t>
            </a:r>
            <a:endParaRPr lang="cs-CZ" sz="4800" b="1" dirty="0"/>
          </a:p>
        </p:txBody>
      </p:sp>
      <p:pic>
        <p:nvPicPr>
          <p:cNvPr id="9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204864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1589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</TotalTime>
  <Words>210</Words>
  <Application>Microsoft Office PowerPoint</Application>
  <PresentationFormat>Předvádění na obrazovce (4:3)</PresentationFormat>
  <Paragraphs>62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 </vt:lpstr>
      <vt:lpstr>Hledej na mapě 4</vt:lpstr>
      <vt:lpstr>Město u Pireasu</vt:lpstr>
      <vt:lpstr>Město u Tirany</vt:lpstr>
      <vt:lpstr>Moře u Constanty</vt:lpstr>
      <vt:lpstr>Jezero u Podgorici</vt:lpstr>
      <vt:lpstr>Hory jihozápadně od Sarajeva</vt:lpstr>
      <vt:lpstr>Město u Skopje</vt:lpstr>
      <vt:lpstr>Průplav nedaleko města Novi Sad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43</cp:revision>
  <dcterms:created xsi:type="dcterms:W3CDTF">2011-05-26T14:17:08Z</dcterms:created>
  <dcterms:modified xsi:type="dcterms:W3CDTF">2003-01-01T01:34:53Z</dcterms:modified>
</cp:coreProperties>
</file>