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66" r:id="rId2"/>
    <p:sldId id="26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58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vyhledávají úkoly na mapách, kontrola je za obrázkem. Začáteční písmena jsou nápovědou.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Politický zeměpis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Evropská 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 – vyhledávání na mapách 5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VY_32_INOVACE_07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940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mapách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s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mapami, podrobnější metodika viz poznámky u 3. snímku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mapy, školní atlas světa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012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Hledej na </a:t>
            </a:r>
            <a:r>
              <a:rPr lang="cs-CZ" b="1" dirty="0" smtClean="0">
                <a:solidFill>
                  <a:srgbClr val="FF0000"/>
                </a:solidFill>
              </a:rPr>
              <a:t>mapě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>
                <a:solidFill>
                  <a:srgbClr val="FF0000"/>
                </a:solidFill>
              </a:rPr>
              <a:t>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 descr="C:\Documents and Settings\Jan\Local Settings\Temporary Internet Files\Content.IE5\TZ7NHTGE\MC9003269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592" y="1790923"/>
            <a:ext cx="4148816" cy="3935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Národní park jižně od Burgasu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068960"/>
            <a:ext cx="7749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ST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852936"/>
            <a:ext cx="2402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Strandža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348880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3277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Pohoří u </a:t>
            </a:r>
            <a:r>
              <a:rPr lang="cs-CZ" b="1" dirty="0" err="1" smtClean="0">
                <a:solidFill>
                  <a:srgbClr val="FF0000"/>
                </a:solidFill>
              </a:rPr>
              <a:t>Brasova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588641" y="3501008"/>
            <a:ext cx="5517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JI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2689299"/>
            <a:ext cx="33915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Jižní Karpaty</a:t>
            </a:r>
            <a:endParaRPr lang="cs-CZ" sz="4800" b="1" dirty="0"/>
          </a:p>
        </p:txBody>
      </p:sp>
      <p:pic>
        <p:nvPicPr>
          <p:cNvPr id="9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042" y="2236480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9869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Poloostrov u </a:t>
            </a:r>
            <a:r>
              <a:rPr lang="cs-CZ" b="1" dirty="0" err="1" smtClean="0">
                <a:solidFill>
                  <a:srgbClr val="FF0000"/>
                </a:solidFill>
              </a:rPr>
              <a:t>Thessaloniki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5576" y="3717032"/>
            <a:ext cx="12715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CHA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2453987"/>
            <a:ext cx="26677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Chalkidikí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037006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360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Plovdivu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1187624" y="3284984"/>
            <a:ext cx="10967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MA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2636912"/>
            <a:ext cx="19572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Marica</a:t>
            </a:r>
            <a:endParaRPr lang="cs-CZ" sz="4800" b="1" dirty="0"/>
          </a:p>
        </p:txBody>
      </p:sp>
      <p:pic>
        <p:nvPicPr>
          <p:cNvPr id="9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16832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523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Moře u Rijeky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115616" y="3573016"/>
            <a:ext cx="3882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J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2564904"/>
            <a:ext cx="23772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Jaderské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957" y="1892990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1405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Ostrov u Splitu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853754" y="3068960"/>
            <a:ext cx="5293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B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2924944"/>
            <a:ext cx="12980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Brač</a:t>
            </a:r>
            <a:endParaRPr lang="cs-CZ" sz="4800" b="1" dirty="0"/>
          </a:p>
        </p:txBody>
      </p:sp>
      <p:pic>
        <p:nvPicPr>
          <p:cNvPr id="9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075915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358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u Milána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259632" y="3645024"/>
            <a:ext cx="11400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MO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2708920"/>
            <a:ext cx="19257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Monza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16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964998"/>
            <a:ext cx="4159468" cy="33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1758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210</Words>
  <Application>Microsoft Office PowerPoint</Application>
  <PresentationFormat>Předvádění na obrazovce (4:3)</PresentationFormat>
  <Paragraphs>62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 </vt:lpstr>
      <vt:lpstr>Hledej na mapě 5</vt:lpstr>
      <vt:lpstr>Národní park jižně od Burgasu</vt:lpstr>
      <vt:lpstr>Pohoří u Brasova</vt:lpstr>
      <vt:lpstr>Poloostrov u Thessaloniki</vt:lpstr>
      <vt:lpstr>Řeka u Plovdivu</vt:lpstr>
      <vt:lpstr>Moře u Rijeky</vt:lpstr>
      <vt:lpstr>Ostrov u Splitu</vt:lpstr>
      <vt:lpstr>Město u Milána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43</cp:revision>
  <dcterms:created xsi:type="dcterms:W3CDTF">2011-05-26T14:17:08Z</dcterms:created>
  <dcterms:modified xsi:type="dcterms:W3CDTF">2003-01-01T01:35:53Z</dcterms:modified>
</cp:coreProperties>
</file>