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3"/>
  </p:notesMasterIdLst>
  <p:handoutMasterIdLst>
    <p:handoutMasterId r:id="rId14"/>
  </p:handoutMasterIdLst>
  <p:sldIdLst>
    <p:sldId id="266" r:id="rId2"/>
    <p:sldId id="26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58" r:id="rId12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39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vyhledávají úkoly na mapách, kontrola je za obrázkem. Začáteční písmena jsou nápovědou.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fontScale="92500"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příroda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Zeměpis</a:t>
            </a:r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Politický zeměpis</a:t>
            </a: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Evropská </a:t>
            </a:r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města – vyhledávání na mapách 6</a:t>
            </a:r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VY_32_INOVACE_08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5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Mgr. Jan </a:t>
            </a:r>
            <a:r>
              <a:rPr lang="cs-CZ" sz="16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Herbe</a:t>
            </a:r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– 2011  </a:t>
            </a:r>
          </a:p>
          <a:p>
            <a:endParaRPr lang="cs-CZ" sz="1600" dirty="0" smtClean="0">
              <a:latin typeface="Tahoma" pitchFamily="34" charset="0"/>
            </a:endParaRPr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94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zeměpisný seminář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8.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orientace na mapách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PowerPoint, vyhledávání s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mapami, podrobnější metodika viz poznámky u 3. snímku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dataprojektor, mapy, školní atlas světa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01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Hledej na </a:t>
            </a:r>
            <a:r>
              <a:rPr lang="cs-CZ" b="1" dirty="0" smtClean="0">
                <a:solidFill>
                  <a:srgbClr val="FF0000"/>
                </a:solidFill>
              </a:rPr>
              <a:t>mapě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>
                <a:solidFill>
                  <a:srgbClr val="FF0000"/>
                </a:solidFill>
              </a:rPr>
              <a:t>6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C:\Documents and Settings\Jan\Local Settings\Temporary Internet Files\Content.IE5\TZ7NHTGE\MC90032694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592" y="1790923"/>
            <a:ext cx="4148816" cy="393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Město u </a:t>
            </a:r>
            <a:r>
              <a:rPr lang="cs-CZ" b="1" dirty="0" err="1" smtClean="0">
                <a:solidFill>
                  <a:srgbClr val="FF0000"/>
                </a:solidFill>
              </a:rPr>
              <a:t>Lódže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88641" y="3645024"/>
            <a:ext cx="10561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..T..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4048" y="2492896"/>
            <a:ext cx="17185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Kutno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034" y="1556792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56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Název kóty 1092 u Prešova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853754" y="3789040"/>
            <a:ext cx="17748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…ON..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2348880"/>
            <a:ext cx="23796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Šimonka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789" y="1700808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781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Název kosy u </a:t>
            </a:r>
            <a:r>
              <a:rPr lang="cs-CZ" b="1" dirty="0" err="1" smtClean="0">
                <a:solidFill>
                  <a:srgbClr val="FF0000"/>
                </a:solidFill>
              </a:rPr>
              <a:t>Gdynie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853754" y="3861048"/>
            <a:ext cx="12121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..L…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48064" y="2420888"/>
            <a:ext cx="18699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Helská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772816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761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Město u Tallinnu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1043608" y="3501008"/>
            <a:ext cx="9957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…A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64088" y="2348880"/>
            <a:ext cx="13819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Tapa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820982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60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Řeka u Bánské Bystrice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853754" y="3356992"/>
            <a:ext cx="10292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.R..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132856"/>
            <a:ext cx="14451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Hron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050" y="1676966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02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Ostrovy poblíž </a:t>
            </a:r>
            <a:r>
              <a:rPr lang="cs-CZ" b="1" dirty="0" err="1" smtClean="0">
                <a:solidFill>
                  <a:srgbClr val="FF0000"/>
                </a:solidFill>
              </a:rPr>
              <a:t>Narviku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683568" y="3429000"/>
            <a:ext cx="1873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..ST…..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2276872"/>
            <a:ext cx="25328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Vesterály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613478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23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Vodní nádrž jihovýchodně od Trnavy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88641" y="3861048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.R…..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852936"/>
            <a:ext cx="21301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Kráľová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916832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14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0"/>
            <a:ext cx="78488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</a:rPr>
              <a:t>http://office.microsoft.com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325</TotalTime>
  <Words>225</Words>
  <Application>Microsoft Office PowerPoint</Application>
  <PresentationFormat>Předvádění na obrazovce (4:3)</PresentationFormat>
  <Paragraphs>61</Paragraphs>
  <Slides>11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 </vt:lpstr>
      <vt:lpstr>Hledej na mapě 6</vt:lpstr>
      <vt:lpstr>Město u Lódže</vt:lpstr>
      <vt:lpstr>Název kóty 1092 u Prešova</vt:lpstr>
      <vt:lpstr>Název kosy u Gdynie</vt:lpstr>
      <vt:lpstr>Město u Tallinnu</vt:lpstr>
      <vt:lpstr>Řeka u Bánské Bystrice</vt:lpstr>
      <vt:lpstr>Ostrovy poblíž Narviku</vt:lpstr>
      <vt:lpstr>Vodní nádrž jihovýchodně od Trnavy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Jan</cp:lastModifiedBy>
  <cp:revision>43</cp:revision>
  <dcterms:created xsi:type="dcterms:W3CDTF">2011-05-26T14:17:08Z</dcterms:created>
  <dcterms:modified xsi:type="dcterms:W3CDTF">2003-01-01T01:37:05Z</dcterms:modified>
</cp:coreProperties>
</file>