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1"/>
  </p:notesMasterIdLst>
  <p:sldIdLst>
    <p:sldId id="256" r:id="rId3"/>
    <p:sldId id="260" r:id="rId4"/>
    <p:sldId id="257" r:id="rId5"/>
    <p:sldId id="258" r:id="rId6"/>
    <p:sldId id="259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VY_32_INOVACE_01_Větný rozbor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Větný rozbor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VY_32_INOVACE_01_Větný rozbor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Větný rozbor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9548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87415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57842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286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799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260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7707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004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245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50085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921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5191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31270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83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764704"/>
            <a:ext cx="71287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Zkušení hasiči</a:t>
            </a:r>
          </a:p>
          <a:p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odstranili opatrně z garáže</a:t>
            </a:r>
          </a:p>
          <a:p>
            <a:r>
              <a:rPr lang="cs-CZ" sz="66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osí hnízdo.</a:t>
            </a:r>
            <a:endParaRPr lang="cs-CZ" sz="66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ILWUT3WT\MC9004380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7473">
            <a:off x="4982000" y="4011620"/>
            <a:ext cx="2094850" cy="229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77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704856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1.Označ ve větě </a:t>
            </a:r>
          </a:p>
          <a:p>
            <a:r>
              <a:rPr lang="cs-CZ" sz="48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podmět a přísudek.</a:t>
            </a:r>
          </a:p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2.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ypiš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přívlastky.</a:t>
            </a:r>
          </a:p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3. Z 2.přívlastku utvoř  </a:t>
            </a:r>
            <a:endParaRPr lang="cs-CZ" sz="48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přívlastek neshodný.</a:t>
            </a:r>
          </a:p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4. Vypiš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příslovečná              </a:t>
            </a:r>
          </a:p>
          <a:p>
            <a:r>
              <a:rPr lang="cs-CZ" sz="48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určení.</a:t>
            </a:r>
          </a:p>
          <a:p>
            <a:r>
              <a:rPr lang="cs-CZ" sz="4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sz="48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15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794335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5. Který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 přídavného </a:t>
            </a:r>
          </a:p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jména 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 </a:t>
            </a:r>
            <a:r>
              <a:rPr lang="cs-CZ" sz="480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větě </a:t>
            </a:r>
            <a:r>
              <a:rPr lang="cs-CZ" sz="4800" b="1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není?</a:t>
            </a:r>
            <a:endParaRPr lang="cs-CZ" sz="48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6. U podstatných jmen urči</a:t>
            </a:r>
          </a:p>
          <a:p>
            <a:r>
              <a:rPr lang="cs-CZ" sz="4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pád.</a:t>
            </a:r>
          </a:p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7. Ze slovesa odstranili </a:t>
            </a:r>
          </a:p>
          <a:p>
            <a:r>
              <a:rPr lang="cs-CZ" sz="4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utvoř 1.os.č.mn. způsob</a:t>
            </a:r>
          </a:p>
          <a:p>
            <a:r>
              <a:rPr lang="cs-CZ" sz="48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podmiňovací přítomný.</a:t>
            </a:r>
          </a:p>
          <a:p>
            <a:endParaRPr lang="cs-CZ" sz="48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351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27494"/>
            <a:ext cx="7596336" cy="10064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 Řešení</a:t>
            </a:r>
          </a:p>
          <a:p>
            <a:pPr marL="914400" indent="-914400">
              <a:buAutoNum type="arabicPeriod"/>
            </a:pPr>
            <a:r>
              <a:rPr lang="cs-CZ" sz="5400" dirty="0" smtClean="0">
                <a:latin typeface="Arial" pitchFamily="34" charset="0"/>
                <a:cs typeface="Arial" pitchFamily="34" charset="0"/>
              </a:rPr>
              <a:t>hasiči odstranili</a:t>
            </a:r>
          </a:p>
          <a:p>
            <a:pPr marL="914400" indent="-914400">
              <a:buAutoNum type="arabicPeriod"/>
            </a:pPr>
            <a:r>
              <a:rPr lang="cs-CZ" sz="5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5400" dirty="0" smtClean="0">
                <a:latin typeface="Arial" pitchFamily="34" charset="0"/>
                <a:cs typeface="Arial" pitchFamily="34" charset="0"/>
              </a:rPr>
              <a:t>kušení, vosí</a:t>
            </a:r>
          </a:p>
          <a:p>
            <a:pPr marL="914400" indent="-914400">
              <a:buAutoNum type="arabicPeriod"/>
            </a:pPr>
            <a:r>
              <a:rPr lang="cs-CZ" sz="5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5400" dirty="0" smtClean="0">
                <a:latin typeface="Arial" pitchFamily="34" charset="0"/>
                <a:cs typeface="Arial" pitchFamily="34" charset="0"/>
              </a:rPr>
              <a:t>nízdo vos</a:t>
            </a:r>
          </a:p>
          <a:p>
            <a:pPr marL="914400" indent="-914400">
              <a:buAutoNum type="arabicPeriod"/>
            </a:pPr>
            <a:r>
              <a:rPr lang="cs-CZ" sz="5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5400" dirty="0" smtClean="0">
                <a:latin typeface="Arial" pitchFamily="34" charset="0"/>
                <a:cs typeface="Arial" pitchFamily="34" charset="0"/>
              </a:rPr>
              <a:t>patrně – způsobu</a:t>
            </a:r>
          </a:p>
          <a:p>
            <a:r>
              <a:rPr lang="cs-CZ" sz="5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latin typeface="Arial" pitchFamily="34" charset="0"/>
                <a:cs typeface="Arial" pitchFamily="34" charset="0"/>
              </a:rPr>
              <a:t>    z garáže – místa</a:t>
            </a: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latin typeface="Arial" pitchFamily="34" charset="0"/>
              <a:cs typeface="Arial" pitchFamily="34" charset="0"/>
            </a:endParaRP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latin typeface="Arial" pitchFamily="34" charset="0"/>
              <a:cs typeface="Arial" pitchFamily="34" charset="0"/>
            </a:endParaRP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69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908720"/>
            <a:ext cx="65527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5. přivlastňovací</a:t>
            </a:r>
          </a:p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6. hasiči – 1.p.</a:t>
            </a:r>
          </a:p>
          <a:p>
            <a:r>
              <a:rPr lang="cs-CZ" sz="5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latin typeface="Arial" pitchFamily="34" charset="0"/>
                <a:cs typeface="Arial" pitchFamily="34" charset="0"/>
              </a:rPr>
              <a:t>   z garáže – 2.p.</a:t>
            </a:r>
          </a:p>
          <a:p>
            <a:r>
              <a:rPr lang="cs-CZ" sz="5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latin typeface="Arial" pitchFamily="34" charset="0"/>
                <a:cs typeface="Arial" pitchFamily="34" charset="0"/>
              </a:rPr>
              <a:t>   hnízdo – 4.p.</a:t>
            </a:r>
          </a:p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7. </a:t>
            </a:r>
            <a:r>
              <a:rPr lang="cs-CZ" sz="5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5400" dirty="0" smtClean="0">
                <a:latin typeface="Arial" pitchFamily="34" charset="0"/>
                <a:cs typeface="Arial" pitchFamily="34" charset="0"/>
              </a:rPr>
              <a:t>dstranili bychom</a:t>
            </a: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575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24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</TotalTime>
  <Words>200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41</cp:revision>
  <dcterms:created xsi:type="dcterms:W3CDTF">2011-08-21T15:31:45Z</dcterms:created>
  <dcterms:modified xsi:type="dcterms:W3CDTF">2012-09-13T12:23:37Z</dcterms:modified>
</cp:coreProperties>
</file>