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9"/>
  </p:notesMasterIdLst>
  <p:sldIdLst>
    <p:sldId id="256" r:id="rId2"/>
    <p:sldId id="261" r:id="rId3"/>
    <p:sldId id="257" r:id="rId4"/>
    <p:sldId id="258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VY_32_INOVACE_02_Větný rozbor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smtClean="0"/>
            <a:t>Větný </a:t>
          </a:r>
          <a:r>
            <a:rPr lang="cs-CZ" smtClean="0"/>
            <a:t>rozbor 2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 Mgr.  Eva </a:t>
          </a:r>
          <a:r>
            <a:rPr lang="cs-CZ" sz="1300" kern="1200" dirty="0" err="1" smtClean="0"/>
            <a:t>Konopová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VY_32_INOVACE_02_Větný rozbor 2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 Český jazyk  na 2. stupni ZŠ 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 </a:t>
          </a:r>
          <a:r>
            <a:rPr lang="cs-CZ" sz="1300" kern="1200" smtClean="0"/>
            <a:t>Větný </a:t>
          </a:r>
          <a:r>
            <a:rPr lang="cs-CZ" sz="1300" kern="1200" smtClean="0"/>
            <a:t>rozbor 2 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53259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26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563" y="-105879"/>
            <a:ext cx="10871373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72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 dopravní nehodě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přijely dva vozy</a:t>
            </a:r>
          </a:p>
          <a:p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záchranné služby.</a:t>
            </a:r>
          </a:p>
          <a:p>
            <a:endParaRPr lang="cs-CZ" sz="72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72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211949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479">
            <a:off x="5930814" y="5126123"/>
            <a:ext cx="2201118" cy="134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552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800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1.Urči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slovní druhy.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2.U přídavných jmen 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urči </a:t>
            </a:r>
            <a:r>
              <a:rPr lang="cs-CZ" sz="4800" b="1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druh,pád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3.U podstatných jmen</a:t>
            </a:r>
          </a:p>
          <a:p>
            <a:r>
              <a:rPr lang="cs-CZ" sz="48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urči </a:t>
            </a:r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pád.</a:t>
            </a:r>
          </a:p>
          <a:p>
            <a:pPr marL="914400" indent="-914400">
              <a:buAutoNum type="arabicPeriod"/>
            </a:pPr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914400" indent="-914400">
              <a:buAutoNum type="arabicPeriod"/>
            </a:pPr>
            <a:endParaRPr lang="cs-CZ" sz="48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82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8568952" cy="100642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 slova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dva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utvoř </a:t>
            </a:r>
          </a:p>
          <a:p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2. pád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5. Ke slovu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služba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utvoř</a:t>
            </a:r>
          </a:p>
          <a:p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3 slova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příbuzná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6. Z jakého slova vzniklo</a:t>
            </a:r>
          </a:p>
          <a:p>
            <a:r>
              <a:rPr lang="cs-CZ" sz="54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slovo </a:t>
            </a:r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záchranné</a:t>
            </a:r>
            <a:r>
              <a:rPr lang="cs-CZ" sz="5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?   </a:t>
            </a: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latin typeface="Arial" pitchFamily="34" charset="0"/>
              <a:cs typeface="Arial" pitchFamily="34" charset="0"/>
            </a:endParaRP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  <a:p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025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30458" y="260648"/>
            <a:ext cx="8892480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Ř E Š E N Í</a:t>
            </a:r>
          </a:p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1. k – předložka, dopravní – přídavné jméno, 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nehodě – podstatné jméno, přijely – sloveso,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dva – číslovka, vozy – podstatné jméno, 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záchranné – přídavné jméno, 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služby – podstatné jméno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2. dopravní – měkké, 3. p.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záchranné – tvrdé, 2. p.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3. nehodě – 3. p., vozy – 1.p., služby – 2.p.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4. dvou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5. např. sloužit, služka, služební</a:t>
            </a:r>
          </a:p>
          <a:p>
            <a:r>
              <a:rPr lang="cs-CZ" sz="28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6. </a:t>
            </a:r>
            <a:r>
              <a:rPr lang="cs-CZ" sz="280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záchrana </a:t>
            </a:r>
            <a:endParaRPr lang="cs-CZ" sz="2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endParaRPr lang="cs-CZ" sz="28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15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6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258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38</cp:revision>
  <dcterms:created xsi:type="dcterms:W3CDTF">2011-08-21T15:31:45Z</dcterms:created>
  <dcterms:modified xsi:type="dcterms:W3CDTF">2012-09-13T12:16:47Z</dcterms:modified>
</cp:coreProperties>
</file>