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VY_32_INOVACE_03_Přesmyčky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Přesmyčky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Eva </a:t>
          </a:r>
          <a:r>
            <a:rPr lang="cs-CZ" sz="1300" kern="1200" dirty="0" err="1" smtClean="0"/>
            <a:t>Konopová</a:t>
          </a:r>
          <a:r>
            <a:rPr lang="cs-CZ" sz="1300" kern="1200" dirty="0" smtClean="0"/>
            <a:t>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VY_32_INOVACE_03_Přesmyčky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Český jazyk na 2. stupni ZŠ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Přesmyčky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835821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9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84887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0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PŘESMYČKY</a:t>
            </a:r>
          </a:p>
          <a:p>
            <a:endParaRPr lang="cs-CZ" sz="8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solidFill>
                <a:schemeClr val="accent1">
                  <a:lumMod val="75000"/>
                </a:schemeClr>
              </a:solidFill>
              <a:latin typeface="Century Gothic" pitchFamily="34" charset="0"/>
              <a:cs typeface="Arial" pitchFamily="34" charset="0"/>
            </a:endParaRPr>
          </a:p>
          <a:p>
            <a:endParaRPr lang="cs-CZ" sz="4400" b="1" dirty="0" smtClean="0">
              <a:solidFill>
                <a:schemeClr val="accent1">
                  <a:lumMod val="75000"/>
                </a:schemeClr>
              </a:solidFill>
              <a:latin typeface="Century Gothic" pitchFamily="34" charset="0"/>
              <a:cs typeface="Arial" pitchFamily="34" charset="0"/>
            </a:endParaRPr>
          </a:p>
          <a:p>
            <a:endParaRPr lang="cs-CZ" sz="4400" b="1" dirty="0">
              <a:solidFill>
                <a:schemeClr val="accent1">
                  <a:lumMod val="75000"/>
                </a:schemeClr>
              </a:solidFill>
              <a:latin typeface="Century Gothic" pitchFamily="34" charset="0"/>
              <a:cs typeface="Arial" pitchFamily="34" charset="0"/>
            </a:endParaRPr>
          </a:p>
          <a:p>
            <a:endParaRPr lang="cs-CZ" sz="4400" b="1" dirty="0">
              <a:solidFill>
                <a:schemeClr val="accent1">
                  <a:lumMod val="75000"/>
                </a:schemeClr>
              </a:solidFill>
              <a:latin typeface="Century Gothic" pitchFamily="34" charset="0"/>
              <a:cs typeface="Arial" pitchFamily="34" charset="0"/>
            </a:endParaRPr>
          </a:p>
        </p:txBody>
      </p:sp>
      <p:pic>
        <p:nvPicPr>
          <p:cNvPr id="3075" name="Picture 3" descr="C:\Users\Konopová\AppData\Local\Microsoft\Windows\Temporary Internet Files\Content.IE5\3Z7ALN8V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372" y="335699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717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7196803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66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Vytvoř příjmení        </a:t>
            </a:r>
            <a:endParaRPr lang="cs-CZ" sz="80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českých</a:t>
            </a:r>
          </a:p>
          <a:p>
            <a:r>
              <a:rPr lang="cs-CZ" sz="8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spisovatelů</a:t>
            </a:r>
            <a:endParaRPr lang="cs-CZ" sz="80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64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7056784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LOGRAF</a:t>
            </a: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ECHIWR</a:t>
            </a: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ŠTEAKPI</a:t>
            </a: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CHOABLTR</a:t>
            </a: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RÝOVEKŠCK</a:t>
            </a: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PAČKE</a:t>
            </a: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BUÍRNH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18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76672"/>
            <a:ext cx="7128792" cy="9048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Ř E Š E N Í</a:t>
            </a:r>
          </a:p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FOGLAR</a:t>
            </a:r>
          </a:p>
          <a:p>
            <a:r>
              <a:rPr lang="cs-CZ" sz="4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WERICH</a:t>
            </a:r>
          </a:p>
          <a:p>
            <a:r>
              <a:rPr lang="cs-CZ" sz="4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PETIŠKA</a:t>
            </a:r>
          </a:p>
          <a:p>
            <a:r>
              <a:rPr lang="cs-CZ" sz="4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OLBRACHT</a:t>
            </a:r>
          </a:p>
          <a:p>
            <a:r>
              <a:rPr lang="cs-CZ" sz="4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ŠKVORECKÝ</a:t>
            </a:r>
          </a:p>
          <a:p>
            <a:r>
              <a:rPr lang="cs-CZ" sz="4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ČAPEK</a:t>
            </a:r>
          </a:p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HRUBÍN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41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064896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 vytvořeným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příjmením</a:t>
            </a:r>
          </a:p>
          <a:p>
            <a:endParaRPr lang="cs-CZ" sz="54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přidej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křestní jména</a:t>
            </a:r>
          </a:p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M2ZE7EEE\MC900250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6088">
            <a:off x="3707904" y="4859688"/>
            <a:ext cx="1816596" cy="167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02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9288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FOGLAR			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Eduard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WERICH			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František</a:t>
            </a:r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PETIŠKA			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Jan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OLBRACHT		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Ivan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ŠKVORECKÝ	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Jaroslav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ČAPEK			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Josef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HRUBÍN			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Karel</a:t>
            </a:r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3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97536"/>
            <a:ext cx="8064896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Ř E Š E N Í</a:t>
            </a:r>
          </a:p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Foglar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Jaroslav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Werich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Jan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Petiška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Eduard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Olbracht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Ivan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Škvorecký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Josef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Čapek 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Karel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Hrubín 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František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19LMCX3C\MC900241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2295">
            <a:off x="6396038" y="2474913"/>
            <a:ext cx="1731962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66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5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287</TotalTime>
  <Words>162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32</cp:revision>
  <dcterms:created xsi:type="dcterms:W3CDTF">2011-08-21T15:31:45Z</dcterms:created>
  <dcterms:modified xsi:type="dcterms:W3CDTF">2012-09-12T20:09:23Z</dcterms:modified>
</cp:coreProperties>
</file>