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notesMasterIdLst>
    <p:notesMasterId r:id="rId8"/>
  </p:notesMasterIdLst>
  <p:sldIdLst>
    <p:sldId id="256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VY_32_INOVACE_04_Doplňovací cvičení 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Doplňovací </a:t>
          </a:r>
          <a:r>
            <a:rPr lang="cs-CZ" smtClean="0"/>
            <a:t>cvičení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smtClean="0"/>
            <a:t>VY_32_INOVACE_04_Doplňovací cvičení 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Doplňovací </a:t>
          </a:r>
          <a:r>
            <a:rPr lang="cs-CZ" sz="1400" kern="1200" smtClean="0"/>
            <a:t>cvičení 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0549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4668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256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863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3921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100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666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2376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5304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5679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003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045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95450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66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02" y="152227"/>
            <a:ext cx="9112198" cy="9557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Doplňovací cvičení</a:t>
            </a:r>
          </a:p>
          <a:p>
            <a:endParaRPr lang="cs-CZ" sz="4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Kní_ka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mého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obl_beného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autora se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zal_b_la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i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m_m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kamarádům.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Skup_nky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chlapců a děvčat se připravoval_ na sportovní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zápas_.S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údivem jsme se díval_ na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starob_lou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radnici. Po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pra_ských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ulicích jezdil_ přeplněné tramvaje.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 cestě na dovolenou si rodiče pochvaloval_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pl_nul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 provoz na silnici.</a:t>
            </a:r>
          </a:p>
          <a:p>
            <a:endParaRPr lang="cs-CZ" sz="4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3Z7ALN8V\MP9004251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0752">
            <a:off x="7092281" y="4659206"/>
            <a:ext cx="1224136" cy="165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3Z7ALN8V\MP900289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229200"/>
            <a:ext cx="1534532" cy="101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nopová\AppData\Local\Microsoft\Windows\Temporary Internet Files\Content.IE5\3Z7ALN8V\MP900182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29200"/>
            <a:ext cx="1885806" cy="125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49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84976" cy="9510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Ř e š e n í</a:t>
            </a:r>
          </a:p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Knížka mého oblíbeného autora se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alíbila i mým kamarádům. Skupinky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hlapců a děvčat se připravovaly na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portovní zápasy. S údivem jsme se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ívali na starobylou radnici. Po pražských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licích jezdily přeplněné tramvaje. Při 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estě na dovolenou si rodiče pochvalovali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lynulý provoz na silnici.</a:t>
            </a:r>
          </a:p>
          <a:p>
            <a:endParaRPr lang="cs-CZ" sz="54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19LMCX3C\MP900402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260332"/>
            <a:ext cx="2016224" cy="133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59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58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258</TotalTime>
  <Words>198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34</cp:revision>
  <dcterms:created xsi:type="dcterms:W3CDTF">2011-08-21T15:31:45Z</dcterms:created>
  <dcterms:modified xsi:type="dcterms:W3CDTF">2012-09-12T20:12:38Z</dcterms:modified>
</cp:coreProperties>
</file>