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notesMasterIdLst>
    <p:notesMasterId r:id="rId10"/>
  </p:notesMasterIdLst>
  <p:sldIdLst>
    <p:sldId id="263" r:id="rId3"/>
    <p:sldId id="257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VY_32_INOVACE_05_Význam cizích slov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Význam </a:t>
          </a:r>
          <a:r>
            <a:rPr lang="cs-CZ" smtClean="0"/>
            <a:t>cizích slov 1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E37175-7792-4CB1-83CB-219B972CDD8F}" type="presOf" srcId="{DAEA276B-ECF9-46F6-A7D3-4693B2D32BC4}" destId="{F69A1436-182C-465B-AD7F-FE48E0C090C1}" srcOrd="1" destOrd="0" presId="urn:microsoft.com/office/officeart/2005/8/layout/target3"/>
    <dgm:cxn modelId="{1A33A4AD-9406-4031-BE68-FB063A0C4E94}" type="presOf" srcId="{019433A1-1324-4DE1-9E6F-32B851095F74}" destId="{A3817367-F2BC-482F-8832-FA00B51DCCF3}" srcOrd="0" destOrd="0" presId="urn:microsoft.com/office/officeart/2005/8/layout/target3"/>
    <dgm:cxn modelId="{867544EC-EC71-4672-B79F-D041EA7AE33B}" type="presOf" srcId="{019433A1-1324-4DE1-9E6F-32B851095F74}" destId="{E7297F21-D4FD-4A41-AE58-814D01A6B5E7}" srcOrd="1" destOrd="0" presId="urn:microsoft.com/office/officeart/2005/8/layout/target3"/>
    <dgm:cxn modelId="{4198CC0B-9F5D-41F8-B448-5FB82AEA164B}" type="presOf" srcId="{445C7998-7549-48B0-BD68-D4F0167F02E5}" destId="{BC35EE03-4121-4EF9-923D-7CB6D30D358D}" srcOrd="0" destOrd="0" presId="urn:microsoft.com/office/officeart/2005/8/layout/target3"/>
    <dgm:cxn modelId="{97D36C9D-E9A3-49A4-AE42-FA112B881AFF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52DBC5D-5E53-403B-AF84-5CF36C98F930}" type="presOf" srcId="{39F8B381-5807-488E-AC22-73DD4140ED4A}" destId="{71045F8C-00FA-488E-A7BD-E2E6753D979D}" srcOrd="0" destOrd="0" presId="urn:microsoft.com/office/officeart/2005/8/layout/target3"/>
    <dgm:cxn modelId="{4216FE2B-1BFF-4C40-96A6-E8E3C55E9720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4101EB8-7418-4805-A582-5D34699BF3CE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9B02668-3387-461F-815E-94BBE05DD9B6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920E018-BE7C-4532-A971-ABF86DF52FB6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C8D91987-6B10-485B-8C15-FF318544659F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C4385D8-28E4-449F-89F7-D9077885506E}" type="presOf" srcId="{EBC41103-E2E5-4D48-9B4B-425520D3D098}" destId="{50C2F88D-8688-44C2-A854-691F34009D3B}" srcOrd="0" destOrd="0" presId="urn:microsoft.com/office/officeart/2005/8/layout/target3"/>
    <dgm:cxn modelId="{7F4BE1D1-7D94-47F3-9D6F-0DA3EA7EFE79}" type="presOf" srcId="{EBC41103-E2E5-4D48-9B4B-425520D3D098}" destId="{F969C235-9271-4D34-B740-D627A121CAD0}" srcOrd="1" destOrd="0" presId="urn:microsoft.com/office/officeart/2005/8/layout/target3"/>
    <dgm:cxn modelId="{6CCC8E5C-015B-4671-B423-95D7BAEC1C5B}" type="presParOf" srcId="{71045F8C-00FA-488E-A7BD-E2E6753D979D}" destId="{3577EC6B-C980-4F34-8C69-4365E7B8FC8C}" srcOrd="0" destOrd="0" presId="urn:microsoft.com/office/officeart/2005/8/layout/target3"/>
    <dgm:cxn modelId="{71E0062F-35F7-4804-9C86-38737A73B987}" type="presParOf" srcId="{71045F8C-00FA-488E-A7BD-E2E6753D979D}" destId="{6940EB87-DC1D-4BC3-9408-9AC2E1FFC039}" srcOrd="1" destOrd="0" presId="urn:microsoft.com/office/officeart/2005/8/layout/target3"/>
    <dgm:cxn modelId="{8AAA0EF2-4DDE-4390-A848-B3E57E07AE04}" type="presParOf" srcId="{71045F8C-00FA-488E-A7BD-E2E6753D979D}" destId="{BC35EE03-4121-4EF9-923D-7CB6D30D358D}" srcOrd="2" destOrd="0" presId="urn:microsoft.com/office/officeart/2005/8/layout/target3"/>
    <dgm:cxn modelId="{881F1CB8-FEE5-4573-B7A8-2A2AD2449B46}" type="presParOf" srcId="{71045F8C-00FA-488E-A7BD-E2E6753D979D}" destId="{C95EEA27-3CBF-4645-A92D-9D8AF5C1CBFC}" srcOrd="3" destOrd="0" presId="urn:microsoft.com/office/officeart/2005/8/layout/target3"/>
    <dgm:cxn modelId="{21334F46-7BEC-4861-9FBB-4F9DBA26143F}" type="presParOf" srcId="{71045F8C-00FA-488E-A7BD-E2E6753D979D}" destId="{851BB866-B6AE-4566-893F-4C635BA974FC}" srcOrd="4" destOrd="0" presId="urn:microsoft.com/office/officeart/2005/8/layout/target3"/>
    <dgm:cxn modelId="{CA8A4BE1-D196-4D75-9AD6-7667A64482CD}" type="presParOf" srcId="{71045F8C-00FA-488E-A7BD-E2E6753D979D}" destId="{643EA938-EDE0-4533-ACCC-D2BD6F3A527C}" srcOrd="5" destOrd="0" presId="urn:microsoft.com/office/officeart/2005/8/layout/target3"/>
    <dgm:cxn modelId="{CAFD0BC6-870F-4763-9167-C19F976ED162}" type="presParOf" srcId="{71045F8C-00FA-488E-A7BD-E2E6753D979D}" destId="{92F31B18-D66D-4CC7-89B9-378928DE877D}" srcOrd="6" destOrd="0" presId="urn:microsoft.com/office/officeart/2005/8/layout/target3"/>
    <dgm:cxn modelId="{6B077A0A-3DCA-4664-9660-40ACE344399B}" type="presParOf" srcId="{71045F8C-00FA-488E-A7BD-E2E6753D979D}" destId="{902074E1-B931-4618-97F1-FADBE82E9C3C}" srcOrd="7" destOrd="0" presId="urn:microsoft.com/office/officeart/2005/8/layout/target3"/>
    <dgm:cxn modelId="{2149131F-3C61-4B69-A921-4D201F76398B}" type="presParOf" srcId="{71045F8C-00FA-488E-A7BD-E2E6753D979D}" destId="{A3817367-F2BC-482F-8832-FA00B51DCCF3}" srcOrd="8" destOrd="0" presId="urn:microsoft.com/office/officeart/2005/8/layout/target3"/>
    <dgm:cxn modelId="{27511506-AACF-49F2-87BC-A1F2A40569E4}" type="presParOf" srcId="{71045F8C-00FA-488E-A7BD-E2E6753D979D}" destId="{626ABFF6-56C8-4386-B662-68EC364EED9D}" srcOrd="9" destOrd="0" presId="urn:microsoft.com/office/officeart/2005/8/layout/target3"/>
    <dgm:cxn modelId="{E1E9071B-98FD-4D38-B5E1-C0ACC5ED7484}" type="presParOf" srcId="{71045F8C-00FA-488E-A7BD-E2E6753D979D}" destId="{6DB11F1C-D028-4800-9625-6611CA9DE6D4}" srcOrd="10" destOrd="0" presId="urn:microsoft.com/office/officeart/2005/8/layout/target3"/>
    <dgm:cxn modelId="{C2F85598-FFCA-4CA6-ACCB-A7D47D02F652}" type="presParOf" srcId="{71045F8C-00FA-488E-A7BD-E2E6753D979D}" destId="{CDED6FE3-AD8F-4ACC-B6B8-710EDDD97598}" srcOrd="11" destOrd="0" presId="urn:microsoft.com/office/officeart/2005/8/layout/target3"/>
    <dgm:cxn modelId="{9C5DAF66-ABF9-49BA-B65B-A105A71B9F3B}" type="presParOf" srcId="{71045F8C-00FA-488E-A7BD-E2E6753D979D}" destId="{397AC6D7-84A6-4150-958F-83C92D9ACF38}" srcOrd="12" destOrd="0" presId="urn:microsoft.com/office/officeart/2005/8/layout/target3"/>
    <dgm:cxn modelId="{36F11AFA-2A2A-43E8-84E7-3AC667E42D13}" type="presParOf" srcId="{71045F8C-00FA-488E-A7BD-E2E6753D979D}" destId="{D7419528-33A6-416D-9E64-B3F7915C5149}" srcOrd="13" destOrd="0" presId="urn:microsoft.com/office/officeart/2005/8/layout/target3"/>
    <dgm:cxn modelId="{B2B6C446-8AE2-479E-AB00-636332AADC21}" type="presParOf" srcId="{71045F8C-00FA-488E-A7BD-E2E6753D979D}" destId="{97289DF2-90F4-4EC2-A9FC-633B00BAB610}" srcOrd="14" destOrd="0" presId="urn:microsoft.com/office/officeart/2005/8/layout/target3"/>
    <dgm:cxn modelId="{23D741FA-D69F-4571-9927-2CE08677FDBC}" type="presParOf" srcId="{71045F8C-00FA-488E-A7BD-E2E6753D979D}" destId="{234EBA9D-95B4-4C20-A84E-6F65F1085DC6}" srcOrd="15" destOrd="0" presId="urn:microsoft.com/office/officeart/2005/8/layout/target3"/>
    <dgm:cxn modelId="{B21FC299-5BCC-4DE3-A4D9-1404219D9DFA}" type="presParOf" srcId="{71045F8C-00FA-488E-A7BD-E2E6753D979D}" destId="{12255512-213F-41DF-90A6-8B4CD74A2B52}" srcOrd="16" destOrd="0" presId="urn:microsoft.com/office/officeart/2005/8/layout/target3"/>
    <dgm:cxn modelId="{D5B8DF54-BA45-43C6-9405-C7838D243587}" type="presParOf" srcId="{71045F8C-00FA-488E-A7BD-E2E6753D979D}" destId="{50C2F88D-8688-44C2-A854-691F34009D3B}" srcOrd="17" destOrd="0" presId="urn:microsoft.com/office/officeart/2005/8/layout/target3"/>
    <dgm:cxn modelId="{D1F43BE7-EC2C-48A9-A36D-6E556A359FEF}" type="presParOf" srcId="{71045F8C-00FA-488E-A7BD-E2E6753D979D}" destId="{4D19AB04-24FA-40C2-B203-52AE3D15E171}" srcOrd="18" destOrd="0" presId="urn:microsoft.com/office/officeart/2005/8/layout/target3"/>
    <dgm:cxn modelId="{7C572C66-E129-44F0-956B-1D75F2087F55}" type="presParOf" srcId="{71045F8C-00FA-488E-A7BD-E2E6753D979D}" destId="{832BF48F-0145-4429-9E02-8FCA946CCE9E}" srcOrd="19" destOrd="0" presId="urn:microsoft.com/office/officeart/2005/8/layout/target3"/>
    <dgm:cxn modelId="{785E9F51-84C3-4070-8C4F-0CDF40C7DD25}" type="presParOf" srcId="{71045F8C-00FA-488E-A7BD-E2E6753D979D}" destId="{E7297F21-D4FD-4A41-AE58-814D01A6B5E7}" srcOrd="20" destOrd="0" presId="urn:microsoft.com/office/officeart/2005/8/layout/target3"/>
    <dgm:cxn modelId="{33C6EDC7-BD70-45A5-82CB-6A9E8DB6940C}" type="presParOf" srcId="{71045F8C-00FA-488E-A7BD-E2E6753D979D}" destId="{F69A1436-182C-465B-AD7F-FE48E0C090C1}" srcOrd="21" destOrd="0" presId="urn:microsoft.com/office/officeart/2005/8/layout/target3"/>
    <dgm:cxn modelId="{A841B545-8DC4-493D-937C-B9C24F519B84}" type="presParOf" srcId="{71045F8C-00FA-488E-A7BD-E2E6753D979D}" destId="{AA41A67C-3D3F-4AE9-9E0F-5D7F7BB2E741}" srcOrd="22" destOrd="0" presId="urn:microsoft.com/office/officeart/2005/8/layout/target3"/>
    <dgm:cxn modelId="{FEA67462-17BC-413A-B115-B90B32E15F9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VY_32_INOVACE_05_Význam cizích slov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Význam </a:t>
          </a:r>
          <a:r>
            <a:rPr lang="cs-CZ" sz="1400" kern="1200" smtClean="0"/>
            <a:t>cizích slov 1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2530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915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785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91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5892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2035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3461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7549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4493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7896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000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108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649050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3897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305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856984" cy="9910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66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VÝZNAM</a:t>
            </a:r>
            <a:endParaRPr lang="cs-CZ" sz="66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8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CIZÍCH  SLOV</a:t>
            </a:r>
          </a:p>
          <a:p>
            <a:endParaRPr lang="cs-CZ" sz="44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M2ZE7EEE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0406">
            <a:off x="5292080" y="4265613"/>
            <a:ext cx="2385070" cy="2385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908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620688"/>
            <a:ext cx="8160665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5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Vyhledej,</a:t>
            </a:r>
          </a:p>
          <a:p>
            <a:endParaRPr lang="cs-CZ" sz="54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která </a:t>
            </a:r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slova patří </a:t>
            </a:r>
          </a:p>
          <a:p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5400" b="1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 </a:t>
            </a:r>
            <a:r>
              <a:rPr lang="cs-CZ" sz="5400" b="1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sobě.</a:t>
            </a:r>
            <a:endParaRPr lang="cs-CZ" sz="54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3Z7ALN8V\MC9002995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19462">
            <a:off x="6012160" y="4077073"/>
            <a:ext cx="2232248" cy="2271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787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8820472" cy="11295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cizí slovo                     český význam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drama                         1.provedení uměleckého díla 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labyrint         		  sólová píseň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mobilní			  umělecká inspirace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árie 			  zpěvák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vitalita			  podnět k tvoření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dramatik			  obměna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infantilní			  životní síla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múza			  bludiště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inspirace			  autor divadelní hry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variace			  dětský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vokalista			  divadelní hra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premiéra			  pohyblivý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</a:p>
          <a:p>
            <a:pPr marL="457200" indent="-457200">
              <a:buFontTx/>
              <a:buChar char="-"/>
            </a:pPr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onopová\AppData\Local\Microsoft\Windows\Temporary Internet Files\Content.IE5\XMUJ1K6C\MC900320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25144"/>
            <a:ext cx="2093180" cy="187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009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8892480" cy="12341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4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Ř e š e n í</a:t>
            </a:r>
          </a:p>
          <a:p>
            <a:r>
              <a:rPr lang="cs-CZ" sz="48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drama			divadelní hra</a:t>
            </a:r>
          </a:p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labyrint			bludiště</a:t>
            </a:r>
          </a:p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mobilní			pohyblivý</a:t>
            </a:r>
          </a:p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árie			sólová píseň</a:t>
            </a:r>
          </a:p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vitalita			životní síla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- dramatik			autor divadelní hry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- infantilní			dětský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- múza			umělecká inspirace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inspirace		podnět k tvoření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- variace			obměna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- vokalista			zpěvák</a:t>
            </a:r>
          </a:p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- premiéra			1.provedení uměleckého díla	  </a:t>
            </a:r>
            <a:endParaRPr lang="cs-CZ" sz="48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Konopová\AppData\Local\Microsoft\Windows\Temporary Internet Files\Content.IE5\3Z7ALN8V\MC900300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16140">
            <a:off x="6659996" y="2060848"/>
            <a:ext cx="1648979" cy="100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885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64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286</TotalTime>
  <Words>131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37</cp:revision>
  <dcterms:created xsi:type="dcterms:W3CDTF">2011-08-21T15:31:45Z</dcterms:created>
  <dcterms:modified xsi:type="dcterms:W3CDTF">2012-09-13T12:21:02Z</dcterms:modified>
</cp:coreProperties>
</file>