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VY_32_INOVACE_06_Význam cizích slov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Význam cizích slov 2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VY_32_INOVACE_06_Význam cizích slov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Význam cizích slov 2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704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388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7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331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296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4443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2293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3272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8248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8103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742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16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98765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196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-459431"/>
            <a:ext cx="8490209" cy="8833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V Ý Z N A M</a:t>
            </a:r>
          </a:p>
          <a:p>
            <a:endParaRPr lang="cs-CZ" sz="6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88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CIZÍCH  SLOV</a:t>
            </a:r>
            <a:endParaRPr lang="cs-CZ" sz="88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Konopová\AppData\Local\Microsoft\Windows\Temporary Internet Files\Content.IE5\M2ZE7EEE\MP9004277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8582">
            <a:off x="6471638" y="893316"/>
            <a:ext cx="148094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nopová\AppData\Local\Microsoft\Windows\Temporary Internet Files\Content.IE5\19LMCX3C\MM90039571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38947">
            <a:off x="3793032" y="4974262"/>
            <a:ext cx="1305719" cy="138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85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344816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60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Která slova</a:t>
            </a:r>
          </a:p>
          <a:p>
            <a:endParaRPr lang="cs-CZ" sz="72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72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72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k sobě patří?</a:t>
            </a:r>
          </a:p>
          <a:p>
            <a:endParaRPr lang="cs-CZ" sz="6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XMUJ1K6C\MC90044212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7772" y="1988840"/>
            <a:ext cx="2540845" cy="2473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4506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04664"/>
            <a:ext cx="9396536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izí slovo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český význam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alternace				dorozumívání</a:t>
            </a: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- šumař				sobec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teatrální				tajemný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variabilní				</a:t>
            </a:r>
            <a:r>
              <a:rPr lang="cs-CZ" sz="2800" dirty="0" err="1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nepřirozený,strojený</a:t>
            </a:r>
            <a:endParaRPr lang="cs-CZ" sz="28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komunikace			střídání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adaptace				</a:t>
            </a:r>
            <a:r>
              <a:rPr lang="cs-CZ" sz="2800" dirty="0" err="1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neupořádanost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, zmatek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tolerance				léčení (způsob léčení)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terapie				přizpůsobení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anarchie				snášenlivost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egoista				potulný hudebník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ezoterický			skvělý, znamenitý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famózní				proměnlivý</a:t>
            </a:r>
          </a:p>
          <a:p>
            <a:endParaRPr lang="cs-CZ" sz="28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Tx/>
              <a:buChar char="-"/>
            </a:pPr>
            <a:endParaRPr lang="cs-CZ" sz="28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28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432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57508"/>
            <a:ext cx="8820472" cy="11603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                  Ř E Š E N Í</a:t>
            </a:r>
          </a:p>
          <a:p>
            <a:r>
              <a:rPr lang="cs-CZ" sz="4000" b="1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alternace			střídání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šumař			potulný hudebník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teatrální			nepřirozený, strojený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variabilní			proměnlivý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komunikace		dorozumívání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adaptace			přizpůsobení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tolerance			snášenlivost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terapie			léčení (způsob léčení)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anarchie			neuspořádanost, zmatek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egoista			sobec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ezoterický		tajemný</a:t>
            </a:r>
          </a:p>
          <a:p>
            <a:r>
              <a:rPr lang="cs-CZ" sz="28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 famózní			skvělý, znamenitý	</a:t>
            </a:r>
            <a:endParaRPr lang="cs-CZ" sz="4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3Z7ALN8V\MP9003852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99">
            <a:off x="6890913" y="476854"/>
            <a:ext cx="1713536" cy="122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00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31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239</TotalTime>
  <Words>122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31</cp:revision>
  <dcterms:created xsi:type="dcterms:W3CDTF">2011-08-21T15:31:45Z</dcterms:created>
  <dcterms:modified xsi:type="dcterms:W3CDTF">2012-09-12T20:19:18Z</dcterms:modified>
</cp:coreProperties>
</file>