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8" r:id="rId3"/>
    <p:sldId id="279" r:id="rId4"/>
    <p:sldId id="257" r:id="rId5"/>
    <p:sldId id="264" r:id="rId6"/>
    <p:sldId id="258" r:id="rId7"/>
    <p:sldId id="259" r:id="rId8"/>
    <p:sldId id="260" r:id="rId9"/>
    <p:sldId id="265" r:id="rId10"/>
    <p:sldId id="267" r:id="rId11"/>
    <p:sldId id="261" r:id="rId12"/>
    <p:sldId id="270" r:id="rId13"/>
    <p:sldId id="268" r:id="rId14"/>
    <p:sldId id="269" r:id="rId15"/>
    <p:sldId id="271" r:id="rId16"/>
    <p:sldId id="274" r:id="rId17"/>
    <p:sldId id="272" r:id="rId18"/>
    <p:sldId id="275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VY_32_INOVACE_06_VÝZNAM SLOVA, SLOVA NADŘAZENÁ, PODŘAZENÁ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VÝZNAM SLOVA, SLOVA NADŘAZENÁ, PODŘAZENÁ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634C93-878F-4CDF-82D8-17E0908EF059}" type="presOf" srcId="{C73C7642-F245-4585-8F88-243F9FAEF6CA}" destId="{97289DF2-90F4-4EC2-A9FC-633B00BAB610}" srcOrd="0" destOrd="0" presId="urn:microsoft.com/office/officeart/2005/8/layout/target3"/>
    <dgm:cxn modelId="{6AA8D2E5-FE1C-4110-AA14-B2CB32535987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E1316BC-B27F-4414-AE12-862C169AB197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6AAEFAB-1288-42E8-92E8-0C61AAA0EF7A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5B550B6-AAAB-4AE8-ABB3-AD36794A55F0}" type="presOf" srcId="{019433A1-1324-4DE1-9E6F-32B851095F74}" destId="{E7297F21-D4FD-4A41-AE58-814D01A6B5E7}" srcOrd="1" destOrd="0" presId="urn:microsoft.com/office/officeart/2005/8/layout/target3"/>
    <dgm:cxn modelId="{E13F2876-0A0F-4B9B-801E-85FC4A85FBCC}" type="presOf" srcId="{DAEA276B-ECF9-46F6-A7D3-4693B2D32BC4}" destId="{F69A1436-182C-465B-AD7F-FE48E0C090C1}" srcOrd="1" destOrd="0" presId="urn:microsoft.com/office/officeart/2005/8/layout/target3"/>
    <dgm:cxn modelId="{C108029B-00DC-4071-99F5-70FB2ED7B30C}" type="presOf" srcId="{EBC41103-E2E5-4D48-9B4B-425520D3D098}" destId="{50C2F88D-8688-44C2-A854-691F34009D3B}" srcOrd="0" destOrd="0" presId="urn:microsoft.com/office/officeart/2005/8/layout/target3"/>
    <dgm:cxn modelId="{85BA162B-CD49-4255-B45D-479F29AAE8C6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A348EF1-6813-405B-9E31-8E53CD4E936E}" type="presOf" srcId="{445C7998-7549-48B0-BD68-D4F0167F02E5}" destId="{4D19AB04-24FA-40C2-B203-52AE3D15E171}" srcOrd="1" destOrd="0" presId="urn:microsoft.com/office/officeart/2005/8/layout/target3"/>
    <dgm:cxn modelId="{A6D80BE5-F2D5-4CBD-B1F8-5334AA159239}" type="presOf" srcId="{C73C7642-F245-4585-8F88-243F9FAEF6CA}" destId="{AA41A67C-3D3F-4AE9-9E0F-5D7F7BB2E741}" srcOrd="1" destOrd="0" presId="urn:microsoft.com/office/officeart/2005/8/layout/target3"/>
    <dgm:cxn modelId="{FE7E1A4E-EE87-45B7-AA3F-1F66E4931111}" type="presOf" srcId="{39F8B381-5807-488E-AC22-73DD4140ED4A}" destId="{71045F8C-00FA-488E-A7BD-E2E6753D979D}" srcOrd="0" destOrd="0" presId="urn:microsoft.com/office/officeart/2005/8/layout/target3"/>
    <dgm:cxn modelId="{A4D14316-D0BE-435E-A1B9-ECCC8A6BF74C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D8D010A-7743-4F55-8870-06C0EC6F85FD}" type="presOf" srcId="{019433A1-1324-4DE1-9E6F-32B851095F74}" destId="{A3817367-F2BC-482F-8832-FA00B51DCCF3}" srcOrd="0" destOrd="0" presId="urn:microsoft.com/office/officeart/2005/8/layout/target3"/>
    <dgm:cxn modelId="{5B575A3A-B26A-4683-82A4-6EAF5F75CC6C}" type="presParOf" srcId="{71045F8C-00FA-488E-A7BD-E2E6753D979D}" destId="{3577EC6B-C980-4F34-8C69-4365E7B8FC8C}" srcOrd="0" destOrd="0" presId="urn:microsoft.com/office/officeart/2005/8/layout/target3"/>
    <dgm:cxn modelId="{E62DB7AE-64D0-48B4-B6CB-76AA9D82C365}" type="presParOf" srcId="{71045F8C-00FA-488E-A7BD-E2E6753D979D}" destId="{6940EB87-DC1D-4BC3-9408-9AC2E1FFC039}" srcOrd="1" destOrd="0" presId="urn:microsoft.com/office/officeart/2005/8/layout/target3"/>
    <dgm:cxn modelId="{776F2C21-B83E-4316-A362-551B8384BC51}" type="presParOf" srcId="{71045F8C-00FA-488E-A7BD-E2E6753D979D}" destId="{BC35EE03-4121-4EF9-923D-7CB6D30D358D}" srcOrd="2" destOrd="0" presId="urn:microsoft.com/office/officeart/2005/8/layout/target3"/>
    <dgm:cxn modelId="{AFB2F48F-5DFC-4DF5-809F-5D4958AECB9B}" type="presParOf" srcId="{71045F8C-00FA-488E-A7BD-E2E6753D979D}" destId="{C95EEA27-3CBF-4645-A92D-9D8AF5C1CBFC}" srcOrd="3" destOrd="0" presId="urn:microsoft.com/office/officeart/2005/8/layout/target3"/>
    <dgm:cxn modelId="{35F5408D-7296-4F9A-800E-10672A00293E}" type="presParOf" srcId="{71045F8C-00FA-488E-A7BD-E2E6753D979D}" destId="{851BB866-B6AE-4566-893F-4C635BA974FC}" srcOrd="4" destOrd="0" presId="urn:microsoft.com/office/officeart/2005/8/layout/target3"/>
    <dgm:cxn modelId="{05546F24-62B1-48B9-AFC3-4E0151E8E34C}" type="presParOf" srcId="{71045F8C-00FA-488E-A7BD-E2E6753D979D}" destId="{643EA938-EDE0-4533-ACCC-D2BD6F3A527C}" srcOrd="5" destOrd="0" presId="urn:microsoft.com/office/officeart/2005/8/layout/target3"/>
    <dgm:cxn modelId="{50D1C3D4-1AB2-4DCF-8E9D-9689A9BDAEBD}" type="presParOf" srcId="{71045F8C-00FA-488E-A7BD-E2E6753D979D}" destId="{92F31B18-D66D-4CC7-89B9-378928DE877D}" srcOrd="6" destOrd="0" presId="urn:microsoft.com/office/officeart/2005/8/layout/target3"/>
    <dgm:cxn modelId="{7997B8EA-CBE6-48F6-A329-D8147C6C5DBF}" type="presParOf" srcId="{71045F8C-00FA-488E-A7BD-E2E6753D979D}" destId="{902074E1-B931-4618-97F1-FADBE82E9C3C}" srcOrd="7" destOrd="0" presId="urn:microsoft.com/office/officeart/2005/8/layout/target3"/>
    <dgm:cxn modelId="{778A96B8-F138-4267-88B1-1897C1AB1392}" type="presParOf" srcId="{71045F8C-00FA-488E-A7BD-E2E6753D979D}" destId="{A3817367-F2BC-482F-8832-FA00B51DCCF3}" srcOrd="8" destOrd="0" presId="urn:microsoft.com/office/officeart/2005/8/layout/target3"/>
    <dgm:cxn modelId="{BC95742D-3363-4EEC-99A3-3BC9EB1702BD}" type="presParOf" srcId="{71045F8C-00FA-488E-A7BD-E2E6753D979D}" destId="{626ABFF6-56C8-4386-B662-68EC364EED9D}" srcOrd="9" destOrd="0" presId="urn:microsoft.com/office/officeart/2005/8/layout/target3"/>
    <dgm:cxn modelId="{0D10D2EB-5134-40DB-8543-7464602FE98F}" type="presParOf" srcId="{71045F8C-00FA-488E-A7BD-E2E6753D979D}" destId="{6DB11F1C-D028-4800-9625-6611CA9DE6D4}" srcOrd="10" destOrd="0" presId="urn:microsoft.com/office/officeart/2005/8/layout/target3"/>
    <dgm:cxn modelId="{42C3EC56-6896-4CB7-8A71-7F7691DA1F00}" type="presParOf" srcId="{71045F8C-00FA-488E-A7BD-E2E6753D979D}" destId="{CDED6FE3-AD8F-4ACC-B6B8-710EDDD97598}" srcOrd="11" destOrd="0" presId="urn:microsoft.com/office/officeart/2005/8/layout/target3"/>
    <dgm:cxn modelId="{2BA91170-270A-4395-9C3F-E3F67B777F5E}" type="presParOf" srcId="{71045F8C-00FA-488E-A7BD-E2E6753D979D}" destId="{397AC6D7-84A6-4150-958F-83C92D9ACF38}" srcOrd="12" destOrd="0" presId="urn:microsoft.com/office/officeart/2005/8/layout/target3"/>
    <dgm:cxn modelId="{D36A0D29-1EDA-401A-BC23-05826003B9D7}" type="presParOf" srcId="{71045F8C-00FA-488E-A7BD-E2E6753D979D}" destId="{D7419528-33A6-416D-9E64-B3F7915C5149}" srcOrd="13" destOrd="0" presId="urn:microsoft.com/office/officeart/2005/8/layout/target3"/>
    <dgm:cxn modelId="{BC099815-1D7A-49A5-BB85-E21236B9F84B}" type="presParOf" srcId="{71045F8C-00FA-488E-A7BD-E2E6753D979D}" destId="{97289DF2-90F4-4EC2-A9FC-633B00BAB610}" srcOrd="14" destOrd="0" presId="urn:microsoft.com/office/officeart/2005/8/layout/target3"/>
    <dgm:cxn modelId="{B13B6212-0935-4CE7-9846-1CEC6FD28566}" type="presParOf" srcId="{71045F8C-00FA-488E-A7BD-E2E6753D979D}" destId="{234EBA9D-95B4-4C20-A84E-6F65F1085DC6}" srcOrd="15" destOrd="0" presId="urn:microsoft.com/office/officeart/2005/8/layout/target3"/>
    <dgm:cxn modelId="{6B34BEC2-C87E-4B97-93AE-92D9CD08D05E}" type="presParOf" srcId="{71045F8C-00FA-488E-A7BD-E2E6753D979D}" destId="{12255512-213F-41DF-90A6-8B4CD74A2B52}" srcOrd="16" destOrd="0" presId="urn:microsoft.com/office/officeart/2005/8/layout/target3"/>
    <dgm:cxn modelId="{6145D37E-DAF6-4338-BB62-A784B89B0EF1}" type="presParOf" srcId="{71045F8C-00FA-488E-A7BD-E2E6753D979D}" destId="{50C2F88D-8688-44C2-A854-691F34009D3B}" srcOrd="17" destOrd="0" presId="urn:microsoft.com/office/officeart/2005/8/layout/target3"/>
    <dgm:cxn modelId="{9C1EB807-A818-4E47-9004-7FF7E7463CEC}" type="presParOf" srcId="{71045F8C-00FA-488E-A7BD-E2E6753D979D}" destId="{4D19AB04-24FA-40C2-B203-52AE3D15E171}" srcOrd="18" destOrd="0" presId="urn:microsoft.com/office/officeart/2005/8/layout/target3"/>
    <dgm:cxn modelId="{A6BFB37D-6ABD-4A4C-8C09-9E4D73B37C9A}" type="presParOf" srcId="{71045F8C-00FA-488E-A7BD-E2E6753D979D}" destId="{832BF48F-0145-4429-9E02-8FCA946CCE9E}" srcOrd="19" destOrd="0" presId="urn:microsoft.com/office/officeart/2005/8/layout/target3"/>
    <dgm:cxn modelId="{94B284B1-2B84-4F09-BEBA-C5BEB38862B7}" type="presParOf" srcId="{71045F8C-00FA-488E-A7BD-E2E6753D979D}" destId="{E7297F21-D4FD-4A41-AE58-814D01A6B5E7}" srcOrd="20" destOrd="0" presId="urn:microsoft.com/office/officeart/2005/8/layout/target3"/>
    <dgm:cxn modelId="{B03C77C6-3859-4F3E-B0B6-CA090852C429}" type="presParOf" srcId="{71045F8C-00FA-488E-A7BD-E2E6753D979D}" destId="{F69A1436-182C-465B-AD7F-FE48E0C090C1}" srcOrd="21" destOrd="0" presId="urn:microsoft.com/office/officeart/2005/8/layout/target3"/>
    <dgm:cxn modelId="{13BA538B-354E-4D46-B473-6EC317C0F1A3}" type="presParOf" srcId="{71045F8C-00FA-488E-A7BD-E2E6753D979D}" destId="{AA41A67C-3D3F-4AE9-9E0F-5D7F7BB2E741}" srcOrd="22" destOrd="0" presId="urn:microsoft.com/office/officeart/2005/8/layout/target3"/>
    <dgm:cxn modelId="{BB823EBB-D7C1-4367-8B3E-D5CA3EE1D6E5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/>
            <a:t>ZVÍŘE</a:t>
          </a:r>
          <a:endParaRPr lang="cs-CZ" dirty="0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/>
      <dgm:spPr/>
      <dgm:t>
        <a:bodyPr/>
        <a:lstStyle/>
        <a:p>
          <a:r>
            <a:rPr lang="cs-CZ" dirty="0" smtClean="0"/>
            <a:t>__________</a:t>
          </a:r>
          <a:endParaRPr lang="cs-CZ" dirty="0"/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/>
      <dgm:spPr/>
      <dgm:t>
        <a:bodyPr/>
        <a:lstStyle/>
        <a:p>
          <a:r>
            <a:rPr lang="cs-CZ" dirty="0" smtClean="0"/>
            <a:t>TYGR</a:t>
          </a:r>
          <a:endParaRPr lang="cs-CZ" dirty="0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/>
      <dgm:spPr/>
      <dgm:t>
        <a:bodyPr/>
        <a:lstStyle/>
        <a:p>
          <a:r>
            <a:rPr lang="cs-CZ" dirty="0" smtClean="0"/>
            <a:t>_________</a:t>
          </a:r>
          <a:endParaRPr lang="cs-CZ" dirty="0"/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/>
      <dgm:spPr/>
      <dgm:t>
        <a:bodyPr/>
        <a:lstStyle/>
        <a:p>
          <a:r>
            <a:rPr lang="cs-CZ" dirty="0" smtClean="0"/>
            <a:t>ŠPAGETY</a:t>
          </a:r>
          <a:endParaRPr lang="cs-CZ" dirty="0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/>
            <a:t>JÍDLO</a:t>
          </a:r>
          <a:endParaRPr lang="cs-CZ" dirty="0"/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NeighborX="2541" custLinFactNeighborY="-119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115943B0-3CE0-41DD-AA78-43643846192E}" type="presOf" srcId="{8CFEA0AD-1C16-4991-A15C-8D3CC83AB28C}" destId="{B52E6BA2-B8CD-484B-B1EF-89B83339237B}" srcOrd="0" destOrd="0" presId="urn:microsoft.com/office/officeart/2005/8/layout/hierarchy3"/>
    <dgm:cxn modelId="{33ECC2F4-0D68-4F6F-A035-332461538151}" type="presOf" srcId="{4C53F708-8659-4924-83D8-0D27F513FDF7}" destId="{A5DC89F1-6399-4A6A-92A6-D4917E840DFA}" srcOrd="0" destOrd="0" presId="urn:microsoft.com/office/officeart/2005/8/layout/hierarchy3"/>
    <dgm:cxn modelId="{EA408CB6-12EE-46D3-BDE4-07E9215C19DB}" type="presOf" srcId="{EEEC9653-B135-4A84-92E8-6EB99EB29D75}" destId="{C3344414-9821-40DA-82ED-65C3CD95FB05}" srcOrd="0" destOrd="0" presId="urn:microsoft.com/office/officeart/2005/8/layout/hierarchy3"/>
    <dgm:cxn modelId="{C8061BD9-CDDD-4473-B16B-367CCD2AA240}" type="presOf" srcId="{E826F927-6CB7-4C6C-A400-B3F8996C5923}" destId="{5887A635-C4EF-4619-9288-921D7623A7E0}" srcOrd="0" destOrd="0" presId="urn:microsoft.com/office/officeart/2005/8/layout/hierarchy3"/>
    <dgm:cxn modelId="{3E7FAAFA-3F4B-4C7E-8537-E82DE8FF4AE2}" type="presOf" srcId="{4C53F708-8659-4924-83D8-0D27F513FDF7}" destId="{0A146DC6-1F72-421E-875A-F35F6EEB561C}" srcOrd="1" destOrd="0" presId="urn:microsoft.com/office/officeart/2005/8/layout/hierarchy3"/>
    <dgm:cxn modelId="{5FAA8867-7A42-4116-AFB6-8995B43D07F4}" type="presOf" srcId="{D095F980-613C-4925-AA7D-316E871EC8CF}" destId="{7A656F45-E32C-4EB4-8039-9651D7F31DDF}" srcOrd="0" destOrd="0" presId="urn:microsoft.com/office/officeart/2005/8/layout/hierarchy3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1077683E-6D12-488B-8975-A4FF8F8D6BA7}" type="presOf" srcId="{1532CE1F-75A6-4C18-9F0D-3E969CC85E6E}" destId="{49B14318-D6FB-4380-9B36-D4BAFCE361EA}" srcOrd="0" destOrd="0" presId="urn:microsoft.com/office/officeart/2005/8/layout/hierarchy3"/>
    <dgm:cxn modelId="{B24BF5E4-632D-403C-8FF8-F55D5E400A64}" type="presOf" srcId="{4017A606-CE26-4EF2-AE64-15A743B71D28}" destId="{E413FB5D-021C-4322-A38B-02DDA835BFA9}" srcOrd="0" destOrd="0" presId="urn:microsoft.com/office/officeart/2005/8/layout/hierarchy3"/>
    <dgm:cxn modelId="{56A7F94E-4CA3-498A-B55A-2CBFEC75FA2E}" type="presOf" srcId="{E826F927-6CB7-4C6C-A400-B3F8996C5923}" destId="{FA4024CC-E3D1-49EF-B137-6DDD9543F791}" srcOrd="1" destOrd="0" presId="urn:microsoft.com/office/officeart/2005/8/layout/hierarchy3"/>
    <dgm:cxn modelId="{85F365F4-5345-4F73-BCFA-DD64C816E1A7}" type="presOf" srcId="{8F57BA3E-CD34-4DFD-94C7-B957AD1AB489}" destId="{79A6655E-2576-4ED7-8A75-DF6657913621}" srcOrd="0" destOrd="0" presId="urn:microsoft.com/office/officeart/2005/8/layout/hierarchy3"/>
    <dgm:cxn modelId="{040AAC9E-0024-499D-89FA-719047009CFA}" type="presOf" srcId="{90A2B8BC-FED8-4A94-9516-4F398F4E0D15}" destId="{02911056-552A-40AD-A2CB-86AC0670D0D8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36F913CA-EF1E-4FF0-9630-FF418DAA9921}" type="presOf" srcId="{AA874B46-FFB1-4FB3-9B44-7CA479189FF2}" destId="{90B5CAC0-02C9-454F-BB74-CF8246C9B0D4}" srcOrd="0" destOrd="0" presId="urn:microsoft.com/office/officeart/2005/8/layout/hierarchy3"/>
    <dgm:cxn modelId="{61E460E3-B153-4E68-9D88-E1729BAF2EC9}" type="presOf" srcId="{9B415820-C135-4FA9-8671-DAF01B27509F}" destId="{5F1B4C80-FA8E-4E2C-8331-C7763B2B1165}" srcOrd="0" destOrd="0" presId="urn:microsoft.com/office/officeart/2005/8/layout/hierarchy3"/>
    <dgm:cxn modelId="{78D6FB67-740E-4538-BDA5-D955C81F5C2D}" type="presParOf" srcId="{B52E6BA2-B8CD-484B-B1EF-89B83339237B}" destId="{CA5D85F4-6C4F-4192-ACE7-E137542C442E}" srcOrd="0" destOrd="0" presId="urn:microsoft.com/office/officeart/2005/8/layout/hierarchy3"/>
    <dgm:cxn modelId="{E50075A6-C8C1-4905-9CEA-8F813E40441E}" type="presParOf" srcId="{CA5D85F4-6C4F-4192-ACE7-E137542C442E}" destId="{9722E853-6C12-4619-B049-EE48C419D067}" srcOrd="0" destOrd="0" presId="urn:microsoft.com/office/officeart/2005/8/layout/hierarchy3"/>
    <dgm:cxn modelId="{2DB50193-2C27-4726-8762-C208B0327439}" type="presParOf" srcId="{9722E853-6C12-4619-B049-EE48C419D067}" destId="{A5DC89F1-6399-4A6A-92A6-D4917E840DFA}" srcOrd="0" destOrd="0" presId="urn:microsoft.com/office/officeart/2005/8/layout/hierarchy3"/>
    <dgm:cxn modelId="{C8C43E5A-6307-4F3E-956B-E9C60C368745}" type="presParOf" srcId="{9722E853-6C12-4619-B049-EE48C419D067}" destId="{0A146DC6-1F72-421E-875A-F35F6EEB561C}" srcOrd="1" destOrd="0" presId="urn:microsoft.com/office/officeart/2005/8/layout/hierarchy3"/>
    <dgm:cxn modelId="{20DDDA58-A9B1-4C09-BC12-FCF4BF7ABC9C}" type="presParOf" srcId="{CA5D85F4-6C4F-4192-ACE7-E137542C442E}" destId="{9BE39521-C8E3-41ED-B2D6-4F6CD33F44B2}" srcOrd="1" destOrd="0" presId="urn:microsoft.com/office/officeart/2005/8/layout/hierarchy3"/>
    <dgm:cxn modelId="{81C9655A-9538-410D-80E6-B9B77413CA9A}" type="presParOf" srcId="{9BE39521-C8E3-41ED-B2D6-4F6CD33F44B2}" destId="{79A6655E-2576-4ED7-8A75-DF6657913621}" srcOrd="0" destOrd="0" presId="urn:microsoft.com/office/officeart/2005/8/layout/hierarchy3"/>
    <dgm:cxn modelId="{845755AA-0AE9-4E63-8A04-88D2071F683A}" type="presParOf" srcId="{9BE39521-C8E3-41ED-B2D6-4F6CD33F44B2}" destId="{5F1B4C80-FA8E-4E2C-8331-C7763B2B1165}" srcOrd="1" destOrd="0" presId="urn:microsoft.com/office/officeart/2005/8/layout/hierarchy3"/>
    <dgm:cxn modelId="{26964EEF-CAE8-441A-B9EE-85BEF8DAA5AF}" type="presParOf" srcId="{9BE39521-C8E3-41ED-B2D6-4F6CD33F44B2}" destId="{7A656F45-E32C-4EB4-8039-9651D7F31DDF}" srcOrd="2" destOrd="0" presId="urn:microsoft.com/office/officeart/2005/8/layout/hierarchy3"/>
    <dgm:cxn modelId="{6BBB3291-E47B-43E3-8A26-8DEB87248EBC}" type="presParOf" srcId="{9BE39521-C8E3-41ED-B2D6-4F6CD33F44B2}" destId="{90B5CAC0-02C9-454F-BB74-CF8246C9B0D4}" srcOrd="3" destOrd="0" presId="urn:microsoft.com/office/officeart/2005/8/layout/hierarchy3"/>
    <dgm:cxn modelId="{60525B9A-A789-42E5-8828-C99D7DBA09AE}" type="presParOf" srcId="{B52E6BA2-B8CD-484B-B1EF-89B83339237B}" destId="{7156E3DB-992A-43AF-9328-2A2C7FA3B1F1}" srcOrd="1" destOrd="0" presId="urn:microsoft.com/office/officeart/2005/8/layout/hierarchy3"/>
    <dgm:cxn modelId="{DF7FFF6A-B3D8-4673-BB25-98F07838DB3A}" type="presParOf" srcId="{7156E3DB-992A-43AF-9328-2A2C7FA3B1F1}" destId="{847EB0B6-72F0-44E2-8603-9BC93568346B}" srcOrd="0" destOrd="0" presId="urn:microsoft.com/office/officeart/2005/8/layout/hierarchy3"/>
    <dgm:cxn modelId="{DD7FF4EF-2566-4E13-A8DF-E6E8FF0630D6}" type="presParOf" srcId="{847EB0B6-72F0-44E2-8603-9BC93568346B}" destId="{5887A635-C4EF-4619-9288-921D7623A7E0}" srcOrd="0" destOrd="0" presId="urn:microsoft.com/office/officeart/2005/8/layout/hierarchy3"/>
    <dgm:cxn modelId="{41DB22A9-4105-4C6F-AEC0-483C2F98D9C9}" type="presParOf" srcId="{847EB0B6-72F0-44E2-8603-9BC93568346B}" destId="{FA4024CC-E3D1-49EF-B137-6DDD9543F791}" srcOrd="1" destOrd="0" presId="urn:microsoft.com/office/officeart/2005/8/layout/hierarchy3"/>
    <dgm:cxn modelId="{4CDAEA12-5BE2-4D90-B00C-DD50B673609F}" type="presParOf" srcId="{7156E3DB-992A-43AF-9328-2A2C7FA3B1F1}" destId="{EF491C86-CA39-47D7-A500-5BBBCF3A66CA}" srcOrd="1" destOrd="0" presId="urn:microsoft.com/office/officeart/2005/8/layout/hierarchy3"/>
    <dgm:cxn modelId="{AD3838A9-5B78-43D1-8A72-6FF966B3498A}" type="presParOf" srcId="{EF491C86-CA39-47D7-A500-5BBBCF3A66CA}" destId="{49B14318-D6FB-4380-9B36-D4BAFCE361EA}" srcOrd="0" destOrd="0" presId="urn:microsoft.com/office/officeart/2005/8/layout/hierarchy3"/>
    <dgm:cxn modelId="{D277A579-7BEA-4BCB-B704-96E96C9C2E64}" type="presParOf" srcId="{EF491C86-CA39-47D7-A500-5BBBCF3A66CA}" destId="{C3344414-9821-40DA-82ED-65C3CD95FB05}" srcOrd="1" destOrd="0" presId="urn:microsoft.com/office/officeart/2005/8/layout/hierarchy3"/>
    <dgm:cxn modelId="{A2250D5D-CD74-459A-85CD-04E9EC76C245}" type="presParOf" srcId="{EF491C86-CA39-47D7-A500-5BBBCF3A66CA}" destId="{E413FB5D-021C-4322-A38B-02DDA835BFA9}" srcOrd="2" destOrd="0" presId="urn:microsoft.com/office/officeart/2005/8/layout/hierarchy3"/>
    <dgm:cxn modelId="{2A64DD6F-24D8-4CC3-A637-24C55DE7258A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/>
            <a:t>OBLEČENÍ</a:t>
          </a:r>
          <a:endParaRPr lang="cs-CZ" dirty="0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/>
      <dgm:spPr/>
      <dgm:t>
        <a:bodyPr/>
        <a:lstStyle/>
        <a:p>
          <a:r>
            <a:rPr lang="cs-CZ" dirty="0" smtClean="0"/>
            <a:t>______________</a:t>
          </a:r>
          <a:endParaRPr lang="cs-CZ" dirty="0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/>
            <a:t>NÁDOBÍ</a:t>
          </a:r>
          <a:endParaRPr lang="cs-CZ" dirty="0"/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/>
      <dgm:spPr/>
      <dgm:t>
        <a:bodyPr/>
        <a:lstStyle/>
        <a:p>
          <a:r>
            <a:rPr lang="cs-CZ" dirty="0" smtClean="0"/>
            <a:t>_________</a:t>
          </a:r>
          <a:endParaRPr lang="cs-CZ" dirty="0"/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/>
      <dgm:spPr/>
      <dgm:t>
        <a:bodyPr/>
        <a:lstStyle/>
        <a:p>
          <a:r>
            <a:rPr lang="cs-CZ" dirty="0" smtClean="0"/>
            <a:t>BOTY</a:t>
          </a:r>
          <a:endParaRPr lang="cs-CZ" dirty="0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/>
      <dgm:spPr/>
      <dgm:t>
        <a:bodyPr/>
        <a:lstStyle/>
        <a:p>
          <a:r>
            <a:rPr lang="cs-CZ" dirty="0" smtClean="0"/>
            <a:t>PŘÍBOR</a:t>
          </a:r>
          <a:endParaRPr lang="cs-CZ" dirty="0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NeighborX="1907" custLinFactNeighborY="-196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 custLinFactNeighborX="1085" custLinFactNeighborY="1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BAC4EB-94D6-4DE6-8BEA-E4E243E405DC}" type="presOf" srcId="{E826F927-6CB7-4C6C-A400-B3F8996C5923}" destId="{5887A635-C4EF-4619-9288-921D7623A7E0}" srcOrd="0" destOrd="0" presId="urn:microsoft.com/office/officeart/2005/8/layout/hierarchy3"/>
    <dgm:cxn modelId="{C285230F-EAEC-4C79-B9E2-1F6C44CC5898}" type="presOf" srcId="{4C53F708-8659-4924-83D8-0D27F513FDF7}" destId="{A5DC89F1-6399-4A6A-92A6-D4917E840DFA}" srcOrd="0" destOrd="0" presId="urn:microsoft.com/office/officeart/2005/8/layout/hierarchy3"/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C4EDD299-8659-442D-9FE4-5F30F684FFE0}" type="presOf" srcId="{4017A606-CE26-4EF2-AE64-15A743B71D28}" destId="{E413FB5D-021C-4322-A38B-02DDA835BFA9}" srcOrd="0" destOrd="0" presId="urn:microsoft.com/office/officeart/2005/8/layout/hierarchy3"/>
    <dgm:cxn modelId="{8324DC9C-34F7-48BB-9BFD-F24E8C555D00}" type="presOf" srcId="{8CFEA0AD-1C16-4991-A15C-8D3CC83AB28C}" destId="{B52E6BA2-B8CD-484B-B1EF-89B83339237B}" srcOrd="0" destOrd="0" presId="urn:microsoft.com/office/officeart/2005/8/layout/hierarchy3"/>
    <dgm:cxn modelId="{158FFA9D-FBBF-4F0B-80DC-10F89F5B012D}" type="presOf" srcId="{D095F980-613C-4925-AA7D-316E871EC8CF}" destId="{7A656F45-E32C-4EB4-8039-9651D7F31DDF}" srcOrd="0" destOrd="0" presId="urn:microsoft.com/office/officeart/2005/8/layout/hierarchy3"/>
    <dgm:cxn modelId="{E71264BD-A465-4CC0-B11C-9DE38F39F69E}" type="presOf" srcId="{9B415820-C135-4FA9-8671-DAF01B27509F}" destId="{5F1B4C80-FA8E-4E2C-8331-C7763B2B1165}" srcOrd="0" destOrd="0" presId="urn:microsoft.com/office/officeart/2005/8/layout/hierarchy3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E8BA8D2B-2FD7-46CD-A93F-921F99F62314}" type="presOf" srcId="{AA874B46-FFB1-4FB3-9B44-7CA479189FF2}" destId="{90B5CAC0-02C9-454F-BB74-CF8246C9B0D4}" srcOrd="0" destOrd="0" presId="urn:microsoft.com/office/officeart/2005/8/layout/hierarchy3"/>
    <dgm:cxn modelId="{9C93651F-CE7D-4955-885C-A4066423A80B}" type="presOf" srcId="{8F57BA3E-CD34-4DFD-94C7-B957AD1AB489}" destId="{79A6655E-2576-4ED7-8A75-DF6657913621}" srcOrd="0" destOrd="0" presId="urn:microsoft.com/office/officeart/2005/8/layout/hierarchy3"/>
    <dgm:cxn modelId="{DE793867-33B2-45D9-85D9-7E17B13D4DF2}" type="presOf" srcId="{90A2B8BC-FED8-4A94-9516-4F398F4E0D15}" destId="{02911056-552A-40AD-A2CB-86AC0670D0D8}" srcOrd="0" destOrd="0" presId="urn:microsoft.com/office/officeart/2005/8/layout/hierarchy3"/>
    <dgm:cxn modelId="{90053A22-EBCB-498E-AF96-9575F4B33FD0}" type="presOf" srcId="{EEEC9653-B135-4A84-92E8-6EB99EB29D75}" destId="{C3344414-9821-40DA-82ED-65C3CD95FB05}" srcOrd="0" destOrd="0" presId="urn:microsoft.com/office/officeart/2005/8/layout/hierarchy3"/>
    <dgm:cxn modelId="{04995AEE-BCDD-4C57-B9FF-288519C4803F}" type="presOf" srcId="{4C53F708-8659-4924-83D8-0D27F513FDF7}" destId="{0A146DC6-1F72-421E-875A-F35F6EEB561C}" srcOrd="1" destOrd="0" presId="urn:microsoft.com/office/officeart/2005/8/layout/hierarchy3"/>
    <dgm:cxn modelId="{C7ECF666-D385-46C1-A55C-4D905F07B558}" type="presOf" srcId="{E826F927-6CB7-4C6C-A400-B3F8996C5923}" destId="{FA4024CC-E3D1-49EF-B137-6DDD9543F791}" srcOrd="1" destOrd="0" presId="urn:microsoft.com/office/officeart/2005/8/layout/hierarchy3"/>
    <dgm:cxn modelId="{864AC127-B662-493F-8449-4F0DBB6EB761}" type="presOf" srcId="{1532CE1F-75A6-4C18-9F0D-3E969CC85E6E}" destId="{49B14318-D6FB-4380-9B36-D4BAFCE361EA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66CA41C9-7A0E-4E52-860D-6C60620DA421}" type="presParOf" srcId="{B52E6BA2-B8CD-484B-B1EF-89B83339237B}" destId="{CA5D85F4-6C4F-4192-ACE7-E137542C442E}" srcOrd="0" destOrd="0" presId="urn:microsoft.com/office/officeart/2005/8/layout/hierarchy3"/>
    <dgm:cxn modelId="{845EA366-4E64-47B7-B7E7-2BF336137296}" type="presParOf" srcId="{CA5D85F4-6C4F-4192-ACE7-E137542C442E}" destId="{9722E853-6C12-4619-B049-EE48C419D067}" srcOrd="0" destOrd="0" presId="urn:microsoft.com/office/officeart/2005/8/layout/hierarchy3"/>
    <dgm:cxn modelId="{998274C1-7C11-4E40-9D14-977BF8F8FC28}" type="presParOf" srcId="{9722E853-6C12-4619-B049-EE48C419D067}" destId="{A5DC89F1-6399-4A6A-92A6-D4917E840DFA}" srcOrd="0" destOrd="0" presId="urn:microsoft.com/office/officeart/2005/8/layout/hierarchy3"/>
    <dgm:cxn modelId="{A82A02B5-B002-4CED-A773-D1D10D38402F}" type="presParOf" srcId="{9722E853-6C12-4619-B049-EE48C419D067}" destId="{0A146DC6-1F72-421E-875A-F35F6EEB561C}" srcOrd="1" destOrd="0" presId="urn:microsoft.com/office/officeart/2005/8/layout/hierarchy3"/>
    <dgm:cxn modelId="{BD902538-EFF2-4BC2-910B-A3BE9FEFE33F}" type="presParOf" srcId="{CA5D85F4-6C4F-4192-ACE7-E137542C442E}" destId="{9BE39521-C8E3-41ED-B2D6-4F6CD33F44B2}" srcOrd="1" destOrd="0" presId="urn:microsoft.com/office/officeart/2005/8/layout/hierarchy3"/>
    <dgm:cxn modelId="{044E8B95-F807-47DA-A293-7817CD536F52}" type="presParOf" srcId="{9BE39521-C8E3-41ED-B2D6-4F6CD33F44B2}" destId="{79A6655E-2576-4ED7-8A75-DF6657913621}" srcOrd="0" destOrd="0" presId="urn:microsoft.com/office/officeart/2005/8/layout/hierarchy3"/>
    <dgm:cxn modelId="{8D121223-9FBB-4504-BA7F-BA432F8E56FE}" type="presParOf" srcId="{9BE39521-C8E3-41ED-B2D6-4F6CD33F44B2}" destId="{5F1B4C80-FA8E-4E2C-8331-C7763B2B1165}" srcOrd="1" destOrd="0" presId="urn:microsoft.com/office/officeart/2005/8/layout/hierarchy3"/>
    <dgm:cxn modelId="{B719E277-AD90-40EF-AD50-C0D4EA2B8A4B}" type="presParOf" srcId="{9BE39521-C8E3-41ED-B2D6-4F6CD33F44B2}" destId="{7A656F45-E32C-4EB4-8039-9651D7F31DDF}" srcOrd="2" destOrd="0" presId="urn:microsoft.com/office/officeart/2005/8/layout/hierarchy3"/>
    <dgm:cxn modelId="{756CC983-7764-4AB3-9F38-AC30A15F01BF}" type="presParOf" srcId="{9BE39521-C8E3-41ED-B2D6-4F6CD33F44B2}" destId="{90B5CAC0-02C9-454F-BB74-CF8246C9B0D4}" srcOrd="3" destOrd="0" presId="urn:microsoft.com/office/officeart/2005/8/layout/hierarchy3"/>
    <dgm:cxn modelId="{47F42DED-BFFB-4F59-8322-72790ED45564}" type="presParOf" srcId="{B52E6BA2-B8CD-484B-B1EF-89B83339237B}" destId="{7156E3DB-992A-43AF-9328-2A2C7FA3B1F1}" srcOrd="1" destOrd="0" presId="urn:microsoft.com/office/officeart/2005/8/layout/hierarchy3"/>
    <dgm:cxn modelId="{71E7F45E-8631-41A2-97A0-CB929ED3C836}" type="presParOf" srcId="{7156E3DB-992A-43AF-9328-2A2C7FA3B1F1}" destId="{847EB0B6-72F0-44E2-8603-9BC93568346B}" srcOrd="0" destOrd="0" presId="urn:microsoft.com/office/officeart/2005/8/layout/hierarchy3"/>
    <dgm:cxn modelId="{59289877-1673-4DE5-A0A4-2A8DCEF75836}" type="presParOf" srcId="{847EB0B6-72F0-44E2-8603-9BC93568346B}" destId="{5887A635-C4EF-4619-9288-921D7623A7E0}" srcOrd="0" destOrd="0" presId="urn:microsoft.com/office/officeart/2005/8/layout/hierarchy3"/>
    <dgm:cxn modelId="{545BA964-8616-415C-8321-562522102329}" type="presParOf" srcId="{847EB0B6-72F0-44E2-8603-9BC93568346B}" destId="{FA4024CC-E3D1-49EF-B137-6DDD9543F791}" srcOrd="1" destOrd="0" presId="urn:microsoft.com/office/officeart/2005/8/layout/hierarchy3"/>
    <dgm:cxn modelId="{DBF264E8-F74F-47F8-AF34-5527FFBF3630}" type="presParOf" srcId="{7156E3DB-992A-43AF-9328-2A2C7FA3B1F1}" destId="{EF491C86-CA39-47D7-A500-5BBBCF3A66CA}" srcOrd="1" destOrd="0" presId="urn:microsoft.com/office/officeart/2005/8/layout/hierarchy3"/>
    <dgm:cxn modelId="{0BFF7C2D-52A0-41AB-8472-A4F2267CA8D8}" type="presParOf" srcId="{EF491C86-CA39-47D7-A500-5BBBCF3A66CA}" destId="{49B14318-D6FB-4380-9B36-D4BAFCE361EA}" srcOrd="0" destOrd="0" presId="urn:microsoft.com/office/officeart/2005/8/layout/hierarchy3"/>
    <dgm:cxn modelId="{D1DB9747-D77E-47FE-8E45-D60393B06A41}" type="presParOf" srcId="{EF491C86-CA39-47D7-A500-5BBBCF3A66CA}" destId="{C3344414-9821-40DA-82ED-65C3CD95FB05}" srcOrd="1" destOrd="0" presId="urn:microsoft.com/office/officeart/2005/8/layout/hierarchy3"/>
    <dgm:cxn modelId="{B18E80F4-10C4-4036-9AB9-53FACFD8C3DF}" type="presParOf" srcId="{EF491C86-CA39-47D7-A500-5BBBCF3A66CA}" destId="{E413FB5D-021C-4322-A38B-02DDA835BFA9}" srcOrd="2" destOrd="0" presId="urn:microsoft.com/office/officeart/2005/8/layout/hierarchy3"/>
    <dgm:cxn modelId="{DA201342-D3AD-466D-A0DB-D7672FB988F9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/>
      <dgm:spPr/>
      <dgm:t>
        <a:bodyPr/>
        <a:lstStyle/>
        <a:p>
          <a:r>
            <a:rPr lang="cs-CZ" dirty="0" smtClean="0"/>
            <a:t>______________</a:t>
          </a:r>
          <a:endParaRPr lang="cs-CZ" dirty="0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/>
      <dgm:spPr/>
      <dgm:t>
        <a:bodyPr/>
        <a:lstStyle/>
        <a:p>
          <a:r>
            <a:rPr lang="cs-CZ" dirty="0" smtClean="0"/>
            <a:t>_________</a:t>
          </a:r>
          <a:endParaRPr lang="cs-CZ" dirty="0"/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/>
      <dgm:spPr/>
      <dgm:t>
        <a:bodyPr/>
        <a:lstStyle/>
        <a:p>
          <a:r>
            <a:rPr lang="cs-CZ" dirty="0" smtClean="0"/>
            <a:t>MÍČOVÉ HRY</a:t>
          </a:r>
          <a:endParaRPr lang="cs-CZ" dirty="0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/>
      <dgm:spPr/>
      <dgm:t>
        <a:bodyPr/>
        <a:lstStyle/>
        <a:p>
          <a:r>
            <a:rPr lang="cs-CZ" dirty="0" smtClean="0"/>
            <a:t>AUTO</a:t>
          </a:r>
          <a:endParaRPr lang="cs-CZ" dirty="0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NeighborX="1907" custLinFactNeighborY="-196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 custLinFactNeighborX="1085" custLinFactNeighborY="1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 custLinFactNeighborX="1085" custLinFactNeighborY="23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69B3EE-5BFE-4BCD-9078-4EC093A1A710}" type="presOf" srcId="{E826F927-6CB7-4C6C-A400-B3F8996C5923}" destId="{5887A635-C4EF-4619-9288-921D7623A7E0}" srcOrd="0" destOrd="0" presId="urn:microsoft.com/office/officeart/2005/8/layout/hierarchy3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80B88077-E081-45C6-B607-107E601FF5E9}" type="presOf" srcId="{D095F980-613C-4925-AA7D-316E871EC8CF}" destId="{7A656F45-E32C-4EB4-8039-9651D7F31DDF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399A90BA-061A-4582-8A7F-B49E75D55EEE}" type="presOf" srcId="{90A2B8BC-FED8-4A94-9516-4F398F4E0D15}" destId="{02911056-552A-40AD-A2CB-86AC0670D0D8}" srcOrd="0" destOrd="0" presId="urn:microsoft.com/office/officeart/2005/8/layout/hierarchy3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3B2730F2-6CE2-470A-89D3-52310979D043}" type="presOf" srcId="{8CFEA0AD-1C16-4991-A15C-8D3CC83AB28C}" destId="{B52E6BA2-B8CD-484B-B1EF-89B83339237B}" srcOrd="0" destOrd="0" presId="urn:microsoft.com/office/officeart/2005/8/layout/hierarchy3"/>
    <dgm:cxn modelId="{093E6ABB-52C3-43CE-81A0-834B883B4EE2}" type="presOf" srcId="{AA874B46-FFB1-4FB3-9B44-7CA479189FF2}" destId="{90B5CAC0-02C9-454F-BB74-CF8246C9B0D4}" srcOrd="0" destOrd="0" presId="urn:microsoft.com/office/officeart/2005/8/layout/hierarchy3"/>
    <dgm:cxn modelId="{1F6A39BF-15CD-45F9-8B8D-7129C6E22319}" type="presOf" srcId="{4C53F708-8659-4924-83D8-0D27F513FDF7}" destId="{A5DC89F1-6399-4A6A-92A6-D4917E840DFA}" srcOrd="0" destOrd="0" presId="urn:microsoft.com/office/officeart/2005/8/layout/hierarchy3"/>
    <dgm:cxn modelId="{2778B510-C6E1-44D2-9340-DDDE6992918C}" type="presOf" srcId="{8F57BA3E-CD34-4DFD-94C7-B957AD1AB489}" destId="{79A6655E-2576-4ED7-8A75-DF6657913621}" srcOrd="0" destOrd="0" presId="urn:microsoft.com/office/officeart/2005/8/layout/hierarchy3"/>
    <dgm:cxn modelId="{1B70E69C-6F9D-4073-A871-E551075D4BC2}" type="presOf" srcId="{EEEC9653-B135-4A84-92E8-6EB99EB29D75}" destId="{C3344414-9821-40DA-82ED-65C3CD95FB05}" srcOrd="0" destOrd="0" presId="urn:microsoft.com/office/officeart/2005/8/layout/hierarchy3"/>
    <dgm:cxn modelId="{7A034A29-3D46-4FDD-B59F-495E43761816}" type="presOf" srcId="{4C53F708-8659-4924-83D8-0D27F513FDF7}" destId="{0A146DC6-1F72-421E-875A-F35F6EEB561C}" srcOrd="1" destOrd="0" presId="urn:microsoft.com/office/officeart/2005/8/layout/hierarchy3"/>
    <dgm:cxn modelId="{1C701578-6CF4-433A-B2AC-C7E48F7C213E}" type="presOf" srcId="{1532CE1F-75A6-4C18-9F0D-3E969CC85E6E}" destId="{49B14318-D6FB-4380-9B36-D4BAFCE361EA}" srcOrd="0" destOrd="0" presId="urn:microsoft.com/office/officeart/2005/8/layout/hierarchy3"/>
    <dgm:cxn modelId="{97642964-70CE-46A7-A4E0-527EEA4F4BBB}" type="presOf" srcId="{E826F927-6CB7-4C6C-A400-B3F8996C5923}" destId="{FA4024CC-E3D1-49EF-B137-6DDD9543F791}" srcOrd="1" destOrd="0" presId="urn:microsoft.com/office/officeart/2005/8/layout/hierarchy3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02FF8D59-6477-4CD0-A271-FA21582F6CFD}" type="presOf" srcId="{9B415820-C135-4FA9-8671-DAF01B27509F}" destId="{5F1B4C80-FA8E-4E2C-8331-C7763B2B1165}" srcOrd="0" destOrd="0" presId="urn:microsoft.com/office/officeart/2005/8/layout/hierarchy3"/>
    <dgm:cxn modelId="{D0D4CD5D-5EF1-45DE-9EDF-E4421E1383E3}" type="presOf" srcId="{4017A606-CE26-4EF2-AE64-15A743B71D28}" destId="{E413FB5D-021C-4322-A38B-02DDA835BFA9}" srcOrd="0" destOrd="0" presId="urn:microsoft.com/office/officeart/2005/8/layout/hierarchy3"/>
    <dgm:cxn modelId="{6F955AB4-E911-42C6-9D9E-DDD74864113A}" type="presParOf" srcId="{B52E6BA2-B8CD-484B-B1EF-89B83339237B}" destId="{CA5D85F4-6C4F-4192-ACE7-E137542C442E}" srcOrd="0" destOrd="0" presId="urn:microsoft.com/office/officeart/2005/8/layout/hierarchy3"/>
    <dgm:cxn modelId="{21D0F356-9A2B-4A0F-9BC3-ECD15F965D4D}" type="presParOf" srcId="{CA5D85F4-6C4F-4192-ACE7-E137542C442E}" destId="{9722E853-6C12-4619-B049-EE48C419D067}" srcOrd="0" destOrd="0" presId="urn:microsoft.com/office/officeart/2005/8/layout/hierarchy3"/>
    <dgm:cxn modelId="{DA3BB80E-57DE-48DD-8452-4AE004AD9128}" type="presParOf" srcId="{9722E853-6C12-4619-B049-EE48C419D067}" destId="{A5DC89F1-6399-4A6A-92A6-D4917E840DFA}" srcOrd="0" destOrd="0" presId="urn:microsoft.com/office/officeart/2005/8/layout/hierarchy3"/>
    <dgm:cxn modelId="{F74506D7-8334-4488-8DBD-BE964F40C3BA}" type="presParOf" srcId="{9722E853-6C12-4619-B049-EE48C419D067}" destId="{0A146DC6-1F72-421E-875A-F35F6EEB561C}" srcOrd="1" destOrd="0" presId="urn:microsoft.com/office/officeart/2005/8/layout/hierarchy3"/>
    <dgm:cxn modelId="{8625FE15-3513-4928-987E-9A7F51859012}" type="presParOf" srcId="{CA5D85F4-6C4F-4192-ACE7-E137542C442E}" destId="{9BE39521-C8E3-41ED-B2D6-4F6CD33F44B2}" srcOrd="1" destOrd="0" presId="urn:microsoft.com/office/officeart/2005/8/layout/hierarchy3"/>
    <dgm:cxn modelId="{DC83A9C9-A0D0-4517-8071-11DA6240FDB2}" type="presParOf" srcId="{9BE39521-C8E3-41ED-B2D6-4F6CD33F44B2}" destId="{79A6655E-2576-4ED7-8A75-DF6657913621}" srcOrd="0" destOrd="0" presId="urn:microsoft.com/office/officeart/2005/8/layout/hierarchy3"/>
    <dgm:cxn modelId="{D51D4DCF-DF14-4329-BDFF-368250EFBC9E}" type="presParOf" srcId="{9BE39521-C8E3-41ED-B2D6-4F6CD33F44B2}" destId="{5F1B4C80-FA8E-4E2C-8331-C7763B2B1165}" srcOrd="1" destOrd="0" presId="urn:microsoft.com/office/officeart/2005/8/layout/hierarchy3"/>
    <dgm:cxn modelId="{2F12905C-A7A5-456E-AD51-60F6248A2C7D}" type="presParOf" srcId="{9BE39521-C8E3-41ED-B2D6-4F6CD33F44B2}" destId="{7A656F45-E32C-4EB4-8039-9651D7F31DDF}" srcOrd="2" destOrd="0" presId="urn:microsoft.com/office/officeart/2005/8/layout/hierarchy3"/>
    <dgm:cxn modelId="{66F659EF-7FF2-4E11-AB62-1544F403B46B}" type="presParOf" srcId="{9BE39521-C8E3-41ED-B2D6-4F6CD33F44B2}" destId="{90B5CAC0-02C9-454F-BB74-CF8246C9B0D4}" srcOrd="3" destOrd="0" presId="urn:microsoft.com/office/officeart/2005/8/layout/hierarchy3"/>
    <dgm:cxn modelId="{19C6A356-EEBA-43B9-BA35-3FF5A3C62F94}" type="presParOf" srcId="{B52E6BA2-B8CD-484B-B1EF-89B83339237B}" destId="{7156E3DB-992A-43AF-9328-2A2C7FA3B1F1}" srcOrd="1" destOrd="0" presId="urn:microsoft.com/office/officeart/2005/8/layout/hierarchy3"/>
    <dgm:cxn modelId="{7DBC661D-E912-4C22-B353-A70967E59CC3}" type="presParOf" srcId="{7156E3DB-992A-43AF-9328-2A2C7FA3B1F1}" destId="{847EB0B6-72F0-44E2-8603-9BC93568346B}" srcOrd="0" destOrd="0" presId="urn:microsoft.com/office/officeart/2005/8/layout/hierarchy3"/>
    <dgm:cxn modelId="{8FC69DBC-AF03-4553-803A-ED2C2D44E40E}" type="presParOf" srcId="{847EB0B6-72F0-44E2-8603-9BC93568346B}" destId="{5887A635-C4EF-4619-9288-921D7623A7E0}" srcOrd="0" destOrd="0" presId="urn:microsoft.com/office/officeart/2005/8/layout/hierarchy3"/>
    <dgm:cxn modelId="{8D203BEC-C83E-41B6-9DA8-FE1289530908}" type="presParOf" srcId="{847EB0B6-72F0-44E2-8603-9BC93568346B}" destId="{FA4024CC-E3D1-49EF-B137-6DDD9543F791}" srcOrd="1" destOrd="0" presId="urn:microsoft.com/office/officeart/2005/8/layout/hierarchy3"/>
    <dgm:cxn modelId="{EA0353AA-A387-4628-A330-2C7A50FB9C93}" type="presParOf" srcId="{7156E3DB-992A-43AF-9328-2A2C7FA3B1F1}" destId="{EF491C86-CA39-47D7-A500-5BBBCF3A66CA}" srcOrd="1" destOrd="0" presId="urn:microsoft.com/office/officeart/2005/8/layout/hierarchy3"/>
    <dgm:cxn modelId="{FC4E943A-7AC9-465A-AF33-4984CB853051}" type="presParOf" srcId="{EF491C86-CA39-47D7-A500-5BBBCF3A66CA}" destId="{49B14318-D6FB-4380-9B36-D4BAFCE361EA}" srcOrd="0" destOrd="0" presId="urn:microsoft.com/office/officeart/2005/8/layout/hierarchy3"/>
    <dgm:cxn modelId="{C1608CBD-83B1-4FB7-95A7-51A94954CF87}" type="presParOf" srcId="{EF491C86-CA39-47D7-A500-5BBBCF3A66CA}" destId="{C3344414-9821-40DA-82ED-65C3CD95FB05}" srcOrd="1" destOrd="0" presId="urn:microsoft.com/office/officeart/2005/8/layout/hierarchy3"/>
    <dgm:cxn modelId="{6A7EA646-899D-41C0-B345-F84FD00C5CA9}" type="presParOf" srcId="{EF491C86-CA39-47D7-A500-5BBBCF3A66CA}" destId="{E413FB5D-021C-4322-A38B-02DDA835BFA9}" srcOrd="2" destOrd="0" presId="urn:microsoft.com/office/officeart/2005/8/layout/hierarchy3"/>
    <dgm:cxn modelId="{D9BB17E9-6310-4F16-B8F4-44FBE3BA048C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/>
            <a:t>ZVÍŘE</a:t>
          </a:r>
          <a:endParaRPr lang="cs-CZ" dirty="0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 custT="1"/>
      <dgm:spPr/>
      <dgm:t>
        <a:bodyPr/>
        <a:lstStyle/>
        <a:p>
          <a:r>
            <a:rPr lang="cs-CZ" sz="2800" dirty="0" smtClean="0">
              <a:solidFill>
                <a:srgbClr val="FF0000"/>
              </a:solidFill>
            </a:rPr>
            <a:t>ŠELMA</a:t>
          </a:r>
          <a:endParaRPr lang="cs-CZ" sz="2800" dirty="0">
            <a:solidFill>
              <a:srgbClr val="FF0000"/>
            </a:solidFill>
          </a:endParaRPr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 custT="1"/>
      <dgm:spPr/>
      <dgm:t>
        <a:bodyPr/>
        <a:lstStyle/>
        <a:p>
          <a:r>
            <a:rPr lang="cs-CZ" sz="3600" dirty="0" smtClean="0"/>
            <a:t>TYGR</a:t>
          </a:r>
          <a:endParaRPr lang="cs-CZ" sz="3600" dirty="0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 custT="1"/>
      <dgm:spPr/>
      <dgm:t>
        <a:bodyPr/>
        <a:lstStyle/>
        <a:p>
          <a:r>
            <a:rPr lang="cs-CZ" sz="2800" dirty="0" smtClean="0">
              <a:solidFill>
                <a:srgbClr val="FF0000"/>
              </a:solidFill>
            </a:rPr>
            <a:t>TĚSTOVINY</a:t>
          </a:r>
          <a:endParaRPr lang="cs-CZ" sz="2800" dirty="0">
            <a:solidFill>
              <a:srgbClr val="FF0000"/>
            </a:solidFill>
          </a:endParaRPr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/>
      <dgm:spPr/>
      <dgm:t>
        <a:bodyPr/>
        <a:lstStyle/>
        <a:p>
          <a:r>
            <a:rPr lang="cs-CZ" dirty="0" smtClean="0"/>
            <a:t>ŠPAGETY</a:t>
          </a:r>
          <a:endParaRPr lang="cs-CZ" dirty="0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/>
            <a:t>JÍDLO</a:t>
          </a:r>
          <a:endParaRPr lang="cs-CZ" dirty="0"/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Y="-37014" custLinFactNeighborX="-27666" custLinFactNeighborY="-100000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 custLinFactY="-18686" custLinFactNeighborX="1824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 custLinFactY="-22503" custLinFactNeighborX="742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 custLinFactNeighborX="-8172" custLinFactNeighborY="-97558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 custLinFactNeighborX="16132" custLinFactNeighborY="-882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 custLinFactNeighborX="-3609" custLinFactNeighborY="-94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7A66B042-1A1D-492A-8A41-665479E3E756}" type="presOf" srcId="{8F57BA3E-CD34-4DFD-94C7-B957AD1AB489}" destId="{79A6655E-2576-4ED7-8A75-DF6657913621}" srcOrd="0" destOrd="0" presId="urn:microsoft.com/office/officeart/2005/8/layout/hierarchy3"/>
    <dgm:cxn modelId="{C41333BA-DA81-4CB9-8506-F6F16C3A6798}" type="presOf" srcId="{D095F980-613C-4925-AA7D-316E871EC8CF}" destId="{7A656F45-E32C-4EB4-8039-9651D7F31DDF}" srcOrd="0" destOrd="0" presId="urn:microsoft.com/office/officeart/2005/8/layout/hierarchy3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B6C42014-A5D1-4992-85A3-D25BD5D1336F}" type="presOf" srcId="{E826F927-6CB7-4C6C-A400-B3F8996C5923}" destId="{5887A635-C4EF-4619-9288-921D7623A7E0}" srcOrd="0" destOrd="0" presId="urn:microsoft.com/office/officeart/2005/8/layout/hierarchy3"/>
    <dgm:cxn modelId="{BCD9CAC6-F22D-4A76-8756-913049951E1F}" type="presOf" srcId="{9B415820-C135-4FA9-8671-DAF01B27509F}" destId="{5F1B4C80-FA8E-4E2C-8331-C7763B2B1165}" srcOrd="0" destOrd="0" presId="urn:microsoft.com/office/officeart/2005/8/layout/hierarchy3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72F22552-FF4F-44F6-A709-ECA76B109182}" type="presOf" srcId="{EEEC9653-B135-4A84-92E8-6EB99EB29D75}" destId="{C3344414-9821-40DA-82ED-65C3CD95FB05}" srcOrd="0" destOrd="0" presId="urn:microsoft.com/office/officeart/2005/8/layout/hierarchy3"/>
    <dgm:cxn modelId="{C7126417-5091-44F7-98AE-DBED609299D4}" type="presOf" srcId="{8CFEA0AD-1C16-4991-A15C-8D3CC83AB28C}" destId="{B52E6BA2-B8CD-484B-B1EF-89B83339237B}" srcOrd="0" destOrd="0" presId="urn:microsoft.com/office/officeart/2005/8/layout/hierarchy3"/>
    <dgm:cxn modelId="{17D58408-5A97-4B04-89DB-D7EB8037DD81}" type="presOf" srcId="{4017A606-CE26-4EF2-AE64-15A743B71D28}" destId="{E413FB5D-021C-4322-A38B-02DDA835BFA9}" srcOrd="0" destOrd="0" presId="urn:microsoft.com/office/officeart/2005/8/layout/hierarchy3"/>
    <dgm:cxn modelId="{B8C3BF99-B0B6-4086-B1B5-13B86AA693D5}" type="presOf" srcId="{1532CE1F-75A6-4C18-9F0D-3E969CC85E6E}" destId="{49B14318-D6FB-4380-9B36-D4BAFCE361EA}" srcOrd="0" destOrd="0" presId="urn:microsoft.com/office/officeart/2005/8/layout/hierarchy3"/>
    <dgm:cxn modelId="{EDE3F62C-B447-408C-94B4-689EF209D2C1}" type="presOf" srcId="{4C53F708-8659-4924-83D8-0D27F513FDF7}" destId="{0A146DC6-1F72-421E-875A-F35F6EEB561C}" srcOrd="1" destOrd="0" presId="urn:microsoft.com/office/officeart/2005/8/layout/hierarchy3"/>
    <dgm:cxn modelId="{8155C1F8-EFA2-43F3-8212-8AC0829D946D}" type="presOf" srcId="{4C53F708-8659-4924-83D8-0D27F513FDF7}" destId="{A5DC89F1-6399-4A6A-92A6-D4917E840DFA}" srcOrd="0" destOrd="0" presId="urn:microsoft.com/office/officeart/2005/8/layout/hierarchy3"/>
    <dgm:cxn modelId="{9FF0D2CC-E919-4C86-A5B6-780C08CA7E32}" type="presOf" srcId="{E826F927-6CB7-4C6C-A400-B3F8996C5923}" destId="{FA4024CC-E3D1-49EF-B137-6DDD9543F791}" srcOrd="1" destOrd="0" presId="urn:microsoft.com/office/officeart/2005/8/layout/hierarchy3"/>
    <dgm:cxn modelId="{114629E9-665B-44BC-9F2D-2B0262134386}" type="presOf" srcId="{90A2B8BC-FED8-4A94-9516-4F398F4E0D15}" destId="{02911056-552A-40AD-A2CB-86AC0670D0D8}" srcOrd="0" destOrd="0" presId="urn:microsoft.com/office/officeart/2005/8/layout/hierarchy3"/>
    <dgm:cxn modelId="{A8B3BA5C-E418-41C3-BA6C-1CADEAF2CE0B}" type="presOf" srcId="{AA874B46-FFB1-4FB3-9B44-7CA479189FF2}" destId="{90B5CAC0-02C9-454F-BB74-CF8246C9B0D4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0110AFE1-0418-4758-8AD7-604F04E52EF4}" type="presParOf" srcId="{B52E6BA2-B8CD-484B-B1EF-89B83339237B}" destId="{CA5D85F4-6C4F-4192-ACE7-E137542C442E}" srcOrd="0" destOrd="0" presId="urn:microsoft.com/office/officeart/2005/8/layout/hierarchy3"/>
    <dgm:cxn modelId="{15C08FB2-C3D0-4148-ADAE-53CAB58348C7}" type="presParOf" srcId="{CA5D85F4-6C4F-4192-ACE7-E137542C442E}" destId="{9722E853-6C12-4619-B049-EE48C419D067}" srcOrd="0" destOrd="0" presId="urn:microsoft.com/office/officeart/2005/8/layout/hierarchy3"/>
    <dgm:cxn modelId="{3C7440F6-D249-4C5B-958B-59427D075D32}" type="presParOf" srcId="{9722E853-6C12-4619-B049-EE48C419D067}" destId="{A5DC89F1-6399-4A6A-92A6-D4917E840DFA}" srcOrd="0" destOrd="0" presId="urn:microsoft.com/office/officeart/2005/8/layout/hierarchy3"/>
    <dgm:cxn modelId="{A4431BBE-1993-47B5-96D1-7EE22607EAF0}" type="presParOf" srcId="{9722E853-6C12-4619-B049-EE48C419D067}" destId="{0A146DC6-1F72-421E-875A-F35F6EEB561C}" srcOrd="1" destOrd="0" presId="urn:microsoft.com/office/officeart/2005/8/layout/hierarchy3"/>
    <dgm:cxn modelId="{FD3219DE-15A1-4955-B922-0EBF285FFF1A}" type="presParOf" srcId="{CA5D85F4-6C4F-4192-ACE7-E137542C442E}" destId="{9BE39521-C8E3-41ED-B2D6-4F6CD33F44B2}" srcOrd="1" destOrd="0" presId="urn:microsoft.com/office/officeart/2005/8/layout/hierarchy3"/>
    <dgm:cxn modelId="{E9E36F13-916F-45B8-93A9-FA63D9D9FC44}" type="presParOf" srcId="{9BE39521-C8E3-41ED-B2D6-4F6CD33F44B2}" destId="{79A6655E-2576-4ED7-8A75-DF6657913621}" srcOrd="0" destOrd="0" presId="urn:microsoft.com/office/officeart/2005/8/layout/hierarchy3"/>
    <dgm:cxn modelId="{97E2AA10-4549-4D43-AC62-F937E752D8EE}" type="presParOf" srcId="{9BE39521-C8E3-41ED-B2D6-4F6CD33F44B2}" destId="{5F1B4C80-FA8E-4E2C-8331-C7763B2B1165}" srcOrd="1" destOrd="0" presId="urn:microsoft.com/office/officeart/2005/8/layout/hierarchy3"/>
    <dgm:cxn modelId="{139FEEAD-70B1-4C6C-B193-F9A0021BA996}" type="presParOf" srcId="{9BE39521-C8E3-41ED-B2D6-4F6CD33F44B2}" destId="{7A656F45-E32C-4EB4-8039-9651D7F31DDF}" srcOrd="2" destOrd="0" presId="urn:microsoft.com/office/officeart/2005/8/layout/hierarchy3"/>
    <dgm:cxn modelId="{FFD94D9E-89FF-459D-A40D-59711E47FB2B}" type="presParOf" srcId="{9BE39521-C8E3-41ED-B2D6-4F6CD33F44B2}" destId="{90B5CAC0-02C9-454F-BB74-CF8246C9B0D4}" srcOrd="3" destOrd="0" presId="urn:microsoft.com/office/officeart/2005/8/layout/hierarchy3"/>
    <dgm:cxn modelId="{F1F8F879-1566-4FA8-B112-AD7B3CFC3CC8}" type="presParOf" srcId="{B52E6BA2-B8CD-484B-B1EF-89B83339237B}" destId="{7156E3DB-992A-43AF-9328-2A2C7FA3B1F1}" srcOrd="1" destOrd="0" presId="urn:microsoft.com/office/officeart/2005/8/layout/hierarchy3"/>
    <dgm:cxn modelId="{9C396718-CFF4-4BBE-8E2C-D6EF0E9115E6}" type="presParOf" srcId="{7156E3DB-992A-43AF-9328-2A2C7FA3B1F1}" destId="{847EB0B6-72F0-44E2-8603-9BC93568346B}" srcOrd="0" destOrd="0" presId="urn:microsoft.com/office/officeart/2005/8/layout/hierarchy3"/>
    <dgm:cxn modelId="{F1367722-5AC1-4A8F-95C9-1806D4488472}" type="presParOf" srcId="{847EB0B6-72F0-44E2-8603-9BC93568346B}" destId="{5887A635-C4EF-4619-9288-921D7623A7E0}" srcOrd="0" destOrd="0" presId="urn:microsoft.com/office/officeart/2005/8/layout/hierarchy3"/>
    <dgm:cxn modelId="{B61D903E-A284-4309-A3DA-D074A9A40EB6}" type="presParOf" srcId="{847EB0B6-72F0-44E2-8603-9BC93568346B}" destId="{FA4024CC-E3D1-49EF-B137-6DDD9543F791}" srcOrd="1" destOrd="0" presId="urn:microsoft.com/office/officeart/2005/8/layout/hierarchy3"/>
    <dgm:cxn modelId="{0FC7566E-048B-48FC-9BB9-E16DB244F15C}" type="presParOf" srcId="{7156E3DB-992A-43AF-9328-2A2C7FA3B1F1}" destId="{EF491C86-CA39-47D7-A500-5BBBCF3A66CA}" srcOrd="1" destOrd="0" presId="urn:microsoft.com/office/officeart/2005/8/layout/hierarchy3"/>
    <dgm:cxn modelId="{CA90B63C-A642-4103-A9BD-82BF1F49A6E5}" type="presParOf" srcId="{EF491C86-CA39-47D7-A500-5BBBCF3A66CA}" destId="{49B14318-D6FB-4380-9B36-D4BAFCE361EA}" srcOrd="0" destOrd="0" presId="urn:microsoft.com/office/officeart/2005/8/layout/hierarchy3"/>
    <dgm:cxn modelId="{AE71A741-FE79-4672-9821-126CE9CAA894}" type="presParOf" srcId="{EF491C86-CA39-47D7-A500-5BBBCF3A66CA}" destId="{C3344414-9821-40DA-82ED-65C3CD95FB05}" srcOrd="1" destOrd="0" presId="urn:microsoft.com/office/officeart/2005/8/layout/hierarchy3"/>
    <dgm:cxn modelId="{AD11CF21-225B-410A-8FF3-00552CB1D851}" type="presParOf" srcId="{EF491C86-CA39-47D7-A500-5BBBCF3A66CA}" destId="{E413FB5D-021C-4322-A38B-02DDA835BFA9}" srcOrd="2" destOrd="0" presId="urn:microsoft.com/office/officeart/2005/8/layout/hierarchy3"/>
    <dgm:cxn modelId="{E5C2B0D0-D431-4A44-9E10-8FFB798B9E54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/>
            <a:t>OBLEČENÍ</a:t>
          </a:r>
          <a:endParaRPr lang="cs-CZ" dirty="0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/>
      <dgm:spPr/>
      <dgm:t>
        <a:bodyPr/>
        <a:lstStyle/>
        <a:p>
          <a:r>
            <a:rPr lang="cs-CZ" dirty="0" smtClean="0"/>
            <a:t>BOTY</a:t>
          </a:r>
          <a:endParaRPr lang="cs-CZ" dirty="0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 custT="1"/>
      <dgm:spPr/>
      <dgm:t>
        <a:bodyPr/>
        <a:lstStyle/>
        <a:p>
          <a:r>
            <a:rPr lang="cs-CZ" sz="4000" dirty="0" smtClean="0">
              <a:solidFill>
                <a:srgbClr val="FF0000"/>
              </a:solidFill>
            </a:rPr>
            <a:t>SANDÁLE </a:t>
          </a:r>
          <a:endParaRPr lang="cs-CZ" sz="4000" dirty="0">
            <a:solidFill>
              <a:srgbClr val="FF0000"/>
            </a:solidFill>
          </a:endParaRPr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/>
            <a:t>NÁDOBÍ</a:t>
          </a:r>
          <a:endParaRPr lang="cs-CZ" dirty="0"/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/>
      <dgm:spPr/>
      <dgm:t>
        <a:bodyPr/>
        <a:lstStyle/>
        <a:p>
          <a:r>
            <a:rPr lang="cs-CZ" dirty="0" smtClean="0"/>
            <a:t>PŘÍBOR</a:t>
          </a:r>
          <a:endParaRPr lang="cs-CZ" dirty="0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 custT="1"/>
      <dgm:spPr/>
      <dgm:t>
        <a:bodyPr/>
        <a:lstStyle/>
        <a:p>
          <a:r>
            <a:rPr lang="cs-CZ" sz="3200" dirty="0" smtClean="0">
              <a:solidFill>
                <a:srgbClr val="FF0000"/>
              </a:solidFill>
            </a:rPr>
            <a:t>VIDLIČKA</a:t>
          </a:r>
          <a:endParaRPr lang="cs-CZ" sz="3200" dirty="0">
            <a:solidFill>
              <a:srgbClr val="FF0000"/>
            </a:solidFill>
          </a:endParaRPr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NeighborX="368" custLinFactNeighborY="-3999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 custLinFactNeighborX="1085" custLinFactNeighborY="1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 custLinFactNeighborX="10770" custLinFactNeighborY="-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 custLinFactNeighborX="10005" custLinFactNeighborY="-5044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 custLinFactX="46068" custLinFactNeighborX="100000" custLinFactNeighborY="886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DB8BF6-C19F-490E-8CE8-71A090EBC581}" type="presOf" srcId="{E826F927-6CB7-4C6C-A400-B3F8996C5923}" destId="{FA4024CC-E3D1-49EF-B137-6DDD9543F791}" srcOrd="1" destOrd="0" presId="urn:microsoft.com/office/officeart/2005/8/layout/hierarchy3"/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A024ACC1-C256-4055-96B2-87960BCFD81E}" type="presOf" srcId="{4C53F708-8659-4924-83D8-0D27F513FDF7}" destId="{A5DC89F1-6399-4A6A-92A6-D4917E840DFA}" srcOrd="0" destOrd="0" presId="urn:microsoft.com/office/officeart/2005/8/layout/hierarchy3"/>
    <dgm:cxn modelId="{11DED2EC-DAA7-4564-A0D4-65FF2D1C195E}" type="presOf" srcId="{4017A606-CE26-4EF2-AE64-15A743B71D28}" destId="{E413FB5D-021C-4322-A38B-02DDA835BFA9}" srcOrd="0" destOrd="0" presId="urn:microsoft.com/office/officeart/2005/8/layout/hierarchy3"/>
    <dgm:cxn modelId="{690B3330-CE19-4BFF-800D-B750513E073F}" type="presOf" srcId="{D095F980-613C-4925-AA7D-316E871EC8CF}" destId="{7A656F45-E32C-4EB4-8039-9651D7F31DDF}" srcOrd="0" destOrd="0" presId="urn:microsoft.com/office/officeart/2005/8/layout/hierarchy3"/>
    <dgm:cxn modelId="{3860618D-FF1C-4485-8CEF-76CB4D09085B}" type="presOf" srcId="{8CFEA0AD-1C16-4991-A15C-8D3CC83AB28C}" destId="{B52E6BA2-B8CD-484B-B1EF-89B83339237B}" srcOrd="0" destOrd="0" presId="urn:microsoft.com/office/officeart/2005/8/layout/hierarchy3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63007055-8EE3-4DBA-B4E6-7E2130A7AFA4}" type="presOf" srcId="{4C53F708-8659-4924-83D8-0D27F513FDF7}" destId="{0A146DC6-1F72-421E-875A-F35F6EEB561C}" srcOrd="1" destOrd="0" presId="urn:microsoft.com/office/officeart/2005/8/layout/hierarchy3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E79CCC68-44C9-40F1-9DEF-DDDF498EB0C1}" type="presOf" srcId="{9B415820-C135-4FA9-8671-DAF01B27509F}" destId="{5F1B4C80-FA8E-4E2C-8331-C7763B2B1165}" srcOrd="0" destOrd="0" presId="urn:microsoft.com/office/officeart/2005/8/layout/hierarchy3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B7987044-96B6-4E15-AD6A-B8E3613EE105}" type="presOf" srcId="{1532CE1F-75A6-4C18-9F0D-3E969CC85E6E}" destId="{49B14318-D6FB-4380-9B36-D4BAFCE361EA}" srcOrd="0" destOrd="0" presId="urn:microsoft.com/office/officeart/2005/8/layout/hierarchy3"/>
    <dgm:cxn modelId="{A6797CA7-75F2-4A62-B1D4-DDAD65AC7B3B}" type="presOf" srcId="{AA874B46-FFB1-4FB3-9B44-7CA479189FF2}" destId="{90B5CAC0-02C9-454F-BB74-CF8246C9B0D4}" srcOrd="0" destOrd="0" presId="urn:microsoft.com/office/officeart/2005/8/layout/hierarchy3"/>
    <dgm:cxn modelId="{3EDDBE6D-4595-431C-A45C-642A80CFA17B}" type="presOf" srcId="{90A2B8BC-FED8-4A94-9516-4F398F4E0D15}" destId="{02911056-552A-40AD-A2CB-86AC0670D0D8}" srcOrd="0" destOrd="0" presId="urn:microsoft.com/office/officeart/2005/8/layout/hierarchy3"/>
    <dgm:cxn modelId="{A40E56D7-A081-445F-8D20-C380F803A088}" type="presOf" srcId="{EEEC9653-B135-4A84-92E8-6EB99EB29D75}" destId="{C3344414-9821-40DA-82ED-65C3CD95FB05}" srcOrd="0" destOrd="0" presId="urn:microsoft.com/office/officeart/2005/8/layout/hierarchy3"/>
    <dgm:cxn modelId="{47D7B4BE-32CE-4B21-A521-B42F96AE94CE}" type="presOf" srcId="{E826F927-6CB7-4C6C-A400-B3F8996C5923}" destId="{5887A635-C4EF-4619-9288-921D7623A7E0}" srcOrd="0" destOrd="0" presId="urn:microsoft.com/office/officeart/2005/8/layout/hierarchy3"/>
    <dgm:cxn modelId="{51BD94E3-95B1-4C29-AED1-653F4657BE60}" type="presOf" srcId="{8F57BA3E-CD34-4DFD-94C7-B957AD1AB489}" destId="{79A6655E-2576-4ED7-8A75-DF6657913621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48FA0C04-106A-4B78-A411-4D1787483F06}" type="presParOf" srcId="{B52E6BA2-B8CD-484B-B1EF-89B83339237B}" destId="{CA5D85F4-6C4F-4192-ACE7-E137542C442E}" srcOrd="0" destOrd="0" presId="urn:microsoft.com/office/officeart/2005/8/layout/hierarchy3"/>
    <dgm:cxn modelId="{DE261DCD-8FC4-42CA-8E06-3D96716E02F6}" type="presParOf" srcId="{CA5D85F4-6C4F-4192-ACE7-E137542C442E}" destId="{9722E853-6C12-4619-B049-EE48C419D067}" srcOrd="0" destOrd="0" presId="urn:microsoft.com/office/officeart/2005/8/layout/hierarchy3"/>
    <dgm:cxn modelId="{2E58A93F-57D3-461B-8F50-2A98123882C7}" type="presParOf" srcId="{9722E853-6C12-4619-B049-EE48C419D067}" destId="{A5DC89F1-6399-4A6A-92A6-D4917E840DFA}" srcOrd="0" destOrd="0" presId="urn:microsoft.com/office/officeart/2005/8/layout/hierarchy3"/>
    <dgm:cxn modelId="{E27DD67C-5164-43DF-B4CC-31E8059E61EE}" type="presParOf" srcId="{9722E853-6C12-4619-B049-EE48C419D067}" destId="{0A146DC6-1F72-421E-875A-F35F6EEB561C}" srcOrd="1" destOrd="0" presId="urn:microsoft.com/office/officeart/2005/8/layout/hierarchy3"/>
    <dgm:cxn modelId="{FF955287-099B-4458-80FA-0C801E87FFFC}" type="presParOf" srcId="{CA5D85F4-6C4F-4192-ACE7-E137542C442E}" destId="{9BE39521-C8E3-41ED-B2D6-4F6CD33F44B2}" srcOrd="1" destOrd="0" presId="urn:microsoft.com/office/officeart/2005/8/layout/hierarchy3"/>
    <dgm:cxn modelId="{5D03BA35-6ED4-47A6-8567-E11DBE7CD616}" type="presParOf" srcId="{9BE39521-C8E3-41ED-B2D6-4F6CD33F44B2}" destId="{79A6655E-2576-4ED7-8A75-DF6657913621}" srcOrd="0" destOrd="0" presId="urn:microsoft.com/office/officeart/2005/8/layout/hierarchy3"/>
    <dgm:cxn modelId="{6941E8CB-617B-4E5E-9053-9DB30512D6E3}" type="presParOf" srcId="{9BE39521-C8E3-41ED-B2D6-4F6CD33F44B2}" destId="{5F1B4C80-FA8E-4E2C-8331-C7763B2B1165}" srcOrd="1" destOrd="0" presId="urn:microsoft.com/office/officeart/2005/8/layout/hierarchy3"/>
    <dgm:cxn modelId="{8489E79A-907D-4663-9B7A-0A497BF6D896}" type="presParOf" srcId="{9BE39521-C8E3-41ED-B2D6-4F6CD33F44B2}" destId="{7A656F45-E32C-4EB4-8039-9651D7F31DDF}" srcOrd="2" destOrd="0" presId="urn:microsoft.com/office/officeart/2005/8/layout/hierarchy3"/>
    <dgm:cxn modelId="{9F02614D-818D-47F9-B34E-70812BCA64FC}" type="presParOf" srcId="{9BE39521-C8E3-41ED-B2D6-4F6CD33F44B2}" destId="{90B5CAC0-02C9-454F-BB74-CF8246C9B0D4}" srcOrd="3" destOrd="0" presId="urn:microsoft.com/office/officeart/2005/8/layout/hierarchy3"/>
    <dgm:cxn modelId="{E691BB1A-C667-4501-8354-79E8F75F4311}" type="presParOf" srcId="{B52E6BA2-B8CD-484B-B1EF-89B83339237B}" destId="{7156E3DB-992A-43AF-9328-2A2C7FA3B1F1}" srcOrd="1" destOrd="0" presId="urn:microsoft.com/office/officeart/2005/8/layout/hierarchy3"/>
    <dgm:cxn modelId="{F74F25DB-CBD4-40F4-800A-B3D9B1DE77D1}" type="presParOf" srcId="{7156E3DB-992A-43AF-9328-2A2C7FA3B1F1}" destId="{847EB0B6-72F0-44E2-8603-9BC93568346B}" srcOrd="0" destOrd="0" presId="urn:microsoft.com/office/officeart/2005/8/layout/hierarchy3"/>
    <dgm:cxn modelId="{DA815BC7-52DE-4D8B-AF1E-C217D012D9CE}" type="presParOf" srcId="{847EB0B6-72F0-44E2-8603-9BC93568346B}" destId="{5887A635-C4EF-4619-9288-921D7623A7E0}" srcOrd="0" destOrd="0" presId="urn:microsoft.com/office/officeart/2005/8/layout/hierarchy3"/>
    <dgm:cxn modelId="{A85A3205-A705-4339-92D4-2AB638452F9C}" type="presParOf" srcId="{847EB0B6-72F0-44E2-8603-9BC93568346B}" destId="{FA4024CC-E3D1-49EF-B137-6DDD9543F791}" srcOrd="1" destOrd="0" presId="urn:microsoft.com/office/officeart/2005/8/layout/hierarchy3"/>
    <dgm:cxn modelId="{20E6CA82-CF3F-4386-ABC1-CFDBEA590197}" type="presParOf" srcId="{7156E3DB-992A-43AF-9328-2A2C7FA3B1F1}" destId="{EF491C86-CA39-47D7-A500-5BBBCF3A66CA}" srcOrd="1" destOrd="0" presId="urn:microsoft.com/office/officeart/2005/8/layout/hierarchy3"/>
    <dgm:cxn modelId="{1369F5E8-5AD3-49BA-BEF8-A78EC3681780}" type="presParOf" srcId="{EF491C86-CA39-47D7-A500-5BBBCF3A66CA}" destId="{49B14318-D6FB-4380-9B36-D4BAFCE361EA}" srcOrd="0" destOrd="0" presId="urn:microsoft.com/office/officeart/2005/8/layout/hierarchy3"/>
    <dgm:cxn modelId="{31DFB6FA-FAB1-4B1F-8972-45E7E8B0FF16}" type="presParOf" srcId="{EF491C86-CA39-47D7-A500-5BBBCF3A66CA}" destId="{C3344414-9821-40DA-82ED-65C3CD95FB05}" srcOrd="1" destOrd="0" presId="urn:microsoft.com/office/officeart/2005/8/layout/hierarchy3"/>
    <dgm:cxn modelId="{6B8271E5-AC1E-40D9-83C9-D8AA393F2F3D}" type="presParOf" srcId="{EF491C86-CA39-47D7-A500-5BBBCF3A66CA}" destId="{E413FB5D-021C-4322-A38B-02DDA835BFA9}" srcOrd="2" destOrd="0" presId="urn:microsoft.com/office/officeart/2005/8/layout/hierarchy3"/>
    <dgm:cxn modelId="{3C57E453-06EA-48F6-9ECE-D9AAF06AB9E5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FEA0AD-1C16-4991-A15C-8D3CC83AB28C}" type="doc">
      <dgm:prSet loTypeId="urn:microsoft.com/office/officeart/2005/8/layout/hierarchy3" loCatId="hierarchy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26F927-6CB7-4C6C-A400-B3F8996C5923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DOPRAVNÍ PROSTŘEDEK</a:t>
          </a:r>
          <a:endParaRPr lang="cs-CZ" dirty="0">
            <a:solidFill>
              <a:srgbClr val="FF0000"/>
            </a:solidFill>
          </a:endParaRPr>
        </a:p>
      </dgm:t>
    </dgm:pt>
    <dgm:pt modelId="{5287A038-CE2B-44B5-81C9-FFABE6C18C87}" type="sibTrans" cxnId="{394ECD32-ED7C-4505-B551-261C6D606E2B}">
      <dgm:prSet/>
      <dgm:spPr/>
      <dgm:t>
        <a:bodyPr/>
        <a:lstStyle/>
        <a:p>
          <a:endParaRPr lang="cs-CZ"/>
        </a:p>
      </dgm:t>
    </dgm:pt>
    <dgm:pt modelId="{12E37F72-D1D1-4CF1-8310-30E8F1BF58DE}" type="parTrans" cxnId="{394ECD32-ED7C-4505-B551-261C6D606E2B}">
      <dgm:prSet/>
      <dgm:spPr/>
      <dgm:t>
        <a:bodyPr/>
        <a:lstStyle/>
        <a:p>
          <a:endParaRPr lang="cs-CZ"/>
        </a:p>
      </dgm:t>
    </dgm:pt>
    <dgm:pt modelId="{EEEC9653-B135-4A84-92E8-6EB99EB29D75}">
      <dgm:prSet phldrT="[Text]"/>
      <dgm:spPr/>
      <dgm:t>
        <a:bodyPr/>
        <a:lstStyle/>
        <a:p>
          <a:r>
            <a:rPr lang="cs-CZ" dirty="0" smtClean="0"/>
            <a:t>AUTO</a:t>
          </a:r>
          <a:endParaRPr lang="cs-CZ" dirty="0"/>
        </a:p>
      </dgm:t>
    </dgm:pt>
    <dgm:pt modelId="{EAE2A9EB-1AB5-4173-99D8-C82C5EBB6BF0}" type="sibTrans" cxnId="{1729261E-72DE-423D-9BBA-D47A8E11B29A}">
      <dgm:prSet/>
      <dgm:spPr/>
      <dgm:t>
        <a:bodyPr/>
        <a:lstStyle/>
        <a:p>
          <a:endParaRPr lang="cs-CZ"/>
        </a:p>
      </dgm:t>
    </dgm:pt>
    <dgm:pt modelId="{1532CE1F-75A6-4C18-9F0D-3E969CC85E6E}" type="parTrans" cxnId="{1729261E-72DE-423D-9BBA-D47A8E11B29A}">
      <dgm:prSet/>
      <dgm:spPr/>
      <dgm:t>
        <a:bodyPr/>
        <a:lstStyle/>
        <a:p>
          <a:endParaRPr lang="cs-CZ"/>
        </a:p>
      </dgm:t>
    </dgm:pt>
    <dgm:pt modelId="{AA874B46-FFB1-4FB3-9B44-7CA479189FF2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BASKETBAL</a:t>
          </a:r>
          <a:endParaRPr lang="cs-CZ" dirty="0">
            <a:solidFill>
              <a:srgbClr val="FF0000"/>
            </a:solidFill>
          </a:endParaRPr>
        </a:p>
      </dgm:t>
    </dgm:pt>
    <dgm:pt modelId="{4EF527C6-3BDE-4258-A46A-31E6D76DCE28}" type="sibTrans" cxnId="{CF78321A-14D2-4F10-8340-C31981672466}">
      <dgm:prSet/>
      <dgm:spPr/>
      <dgm:t>
        <a:bodyPr/>
        <a:lstStyle/>
        <a:p>
          <a:endParaRPr lang="cs-CZ"/>
        </a:p>
      </dgm:t>
    </dgm:pt>
    <dgm:pt modelId="{D095F980-613C-4925-AA7D-316E871EC8CF}" type="parTrans" cxnId="{CF78321A-14D2-4F10-8340-C31981672466}">
      <dgm:prSet/>
      <dgm:spPr/>
      <dgm:t>
        <a:bodyPr/>
        <a:lstStyle/>
        <a:p>
          <a:endParaRPr lang="cs-CZ"/>
        </a:p>
      </dgm:t>
    </dgm:pt>
    <dgm:pt modelId="{9B415820-C135-4FA9-8671-DAF01B27509F}">
      <dgm:prSet phldrT="[Text]"/>
      <dgm:spPr/>
      <dgm:t>
        <a:bodyPr/>
        <a:lstStyle/>
        <a:p>
          <a:r>
            <a:rPr lang="cs-CZ" dirty="0" smtClean="0"/>
            <a:t>MÍČOVÉ HRY</a:t>
          </a:r>
          <a:endParaRPr lang="cs-CZ" dirty="0"/>
        </a:p>
      </dgm:t>
    </dgm:pt>
    <dgm:pt modelId="{FD6F4323-1FFB-4447-949D-781ADC081C23}" type="sibTrans" cxnId="{21246DB9-4DB7-458C-8042-341745341ACB}">
      <dgm:prSet/>
      <dgm:spPr/>
      <dgm:t>
        <a:bodyPr/>
        <a:lstStyle/>
        <a:p>
          <a:endParaRPr lang="cs-CZ"/>
        </a:p>
      </dgm:t>
    </dgm:pt>
    <dgm:pt modelId="{8F57BA3E-CD34-4DFD-94C7-B957AD1AB489}" type="parTrans" cxnId="{21246DB9-4DB7-458C-8042-341745341ACB}">
      <dgm:prSet/>
      <dgm:spPr/>
      <dgm:t>
        <a:bodyPr/>
        <a:lstStyle/>
        <a:p>
          <a:endParaRPr lang="cs-CZ"/>
        </a:p>
      </dgm:t>
    </dgm:pt>
    <dgm:pt modelId="{4C53F708-8659-4924-83D8-0D27F513FDF7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SPORT</a:t>
          </a:r>
          <a:endParaRPr lang="cs-CZ" dirty="0">
            <a:solidFill>
              <a:srgbClr val="FF0000"/>
            </a:solidFill>
          </a:endParaRPr>
        </a:p>
      </dgm:t>
    </dgm:pt>
    <dgm:pt modelId="{C99CE42C-BC17-416F-B3AD-420921C5557E}" type="sibTrans" cxnId="{E3A124E2-AA88-4567-B981-9D48D3A8AD4E}">
      <dgm:prSet/>
      <dgm:spPr/>
      <dgm:t>
        <a:bodyPr/>
        <a:lstStyle/>
        <a:p>
          <a:endParaRPr lang="cs-CZ"/>
        </a:p>
      </dgm:t>
    </dgm:pt>
    <dgm:pt modelId="{56D884EA-9CBA-4566-AE79-B7903047048B}" type="parTrans" cxnId="{E3A124E2-AA88-4567-B981-9D48D3A8AD4E}">
      <dgm:prSet/>
      <dgm:spPr/>
      <dgm:t>
        <a:bodyPr/>
        <a:lstStyle/>
        <a:p>
          <a:endParaRPr lang="cs-CZ"/>
        </a:p>
      </dgm:t>
    </dgm:pt>
    <dgm:pt modelId="{90A2B8BC-FED8-4A94-9516-4F398F4E0D1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FORD</a:t>
          </a:r>
          <a:endParaRPr lang="cs-CZ" dirty="0">
            <a:solidFill>
              <a:srgbClr val="FF0000"/>
            </a:solidFill>
          </a:endParaRPr>
        </a:p>
      </dgm:t>
    </dgm:pt>
    <dgm:pt modelId="{F2D3E050-9596-40E9-A63E-22B8F0074AB2}" type="sibTrans" cxnId="{D5ADC3C9-CF3D-43DA-A037-EBD2C9C57B8A}">
      <dgm:prSet/>
      <dgm:spPr/>
      <dgm:t>
        <a:bodyPr/>
        <a:lstStyle/>
        <a:p>
          <a:endParaRPr lang="cs-CZ"/>
        </a:p>
      </dgm:t>
    </dgm:pt>
    <dgm:pt modelId="{4017A606-CE26-4EF2-AE64-15A743B71D28}" type="parTrans" cxnId="{D5ADC3C9-CF3D-43DA-A037-EBD2C9C57B8A}">
      <dgm:prSet/>
      <dgm:spPr/>
      <dgm:t>
        <a:bodyPr/>
        <a:lstStyle/>
        <a:p>
          <a:endParaRPr lang="cs-CZ"/>
        </a:p>
      </dgm:t>
    </dgm:pt>
    <dgm:pt modelId="{B52E6BA2-B8CD-484B-B1EF-89B83339237B}" type="pres">
      <dgm:prSet presAssocID="{8CFEA0AD-1C16-4991-A15C-8D3CC83AB28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5D85F4-6C4F-4192-ACE7-E137542C442E}" type="pres">
      <dgm:prSet presAssocID="{4C53F708-8659-4924-83D8-0D27F513FDF7}" presName="root" presStyleCnt="0"/>
      <dgm:spPr/>
    </dgm:pt>
    <dgm:pt modelId="{9722E853-6C12-4619-B049-EE48C419D067}" type="pres">
      <dgm:prSet presAssocID="{4C53F708-8659-4924-83D8-0D27F513FDF7}" presName="rootComposite" presStyleCnt="0"/>
      <dgm:spPr/>
    </dgm:pt>
    <dgm:pt modelId="{A5DC89F1-6399-4A6A-92A6-D4917E840DFA}" type="pres">
      <dgm:prSet presAssocID="{4C53F708-8659-4924-83D8-0D27F513FDF7}" presName="rootText" presStyleLbl="node1" presStyleIdx="0" presStyleCnt="2" custLinFactNeighborX="1907" custLinFactNeighborY="-196"/>
      <dgm:spPr/>
      <dgm:t>
        <a:bodyPr/>
        <a:lstStyle/>
        <a:p>
          <a:endParaRPr lang="cs-CZ"/>
        </a:p>
      </dgm:t>
    </dgm:pt>
    <dgm:pt modelId="{0A146DC6-1F72-421E-875A-F35F6EEB561C}" type="pres">
      <dgm:prSet presAssocID="{4C53F708-8659-4924-83D8-0D27F513FD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9BE39521-C8E3-41ED-B2D6-4F6CD33F44B2}" type="pres">
      <dgm:prSet presAssocID="{4C53F708-8659-4924-83D8-0D27F513FDF7}" presName="childShape" presStyleCnt="0"/>
      <dgm:spPr/>
    </dgm:pt>
    <dgm:pt modelId="{79A6655E-2576-4ED7-8A75-DF6657913621}" type="pres">
      <dgm:prSet presAssocID="{8F57BA3E-CD34-4DFD-94C7-B957AD1AB48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5F1B4C80-FA8E-4E2C-8331-C7763B2B1165}" type="pres">
      <dgm:prSet presAssocID="{9B415820-C135-4FA9-8671-DAF01B27509F}" presName="childText" presStyleLbl="bgAcc1" presStyleIdx="0" presStyleCnt="4" custLinFactNeighborX="1085" custLinFactNeighborY="1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56F45-E32C-4EB4-8039-9651D7F31DDF}" type="pres">
      <dgm:prSet presAssocID="{D095F980-613C-4925-AA7D-316E871EC8C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90B5CAC0-02C9-454F-BB74-CF8246C9B0D4}" type="pres">
      <dgm:prSet presAssocID="{AA874B46-FFB1-4FB3-9B44-7CA479189FF2}" presName="childText" presStyleLbl="bgAcc1" presStyleIdx="1" presStyleCnt="4" custLinFactNeighborX="-2878" custLinFactNeighborY="4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6E3DB-992A-43AF-9328-2A2C7FA3B1F1}" type="pres">
      <dgm:prSet presAssocID="{E826F927-6CB7-4C6C-A400-B3F8996C5923}" presName="root" presStyleCnt="0"/>
      <dgm:spPr/>
    </dgm:pt>
    <dgm:pt modelId="{847EB0B6-72F0-44E2-8603-9BC93568346B}" type="pres">
      <dgm:prSet presAssocID="{E826F927-6CB7-4C6C-A400-B3F8996C5923}" presName="rootComposite" presStyleCnt="0"/>
      <dgm:spPr/>
    </dgm:pt>
    <dgm:pt modelId="{5887A635-C4EF-4619-9288-921D7623A7E0}" type="pres">
      <dgm:prSet presAssocID="{E826F927-6CB7-4C6C-A400-B3F8996C5923}" presName="rootText" presStyleLbl="node1" presStyleIdx="1" presStyleCnt="2"/>
      <dgm:spPr/>
      <dgm:t>
        <a:bodyPr/>
        <a:lstStyle/>
        <a:p>
          <a:endParaRPr lang="cs-CZ"/>
        </a:p>
      </dgm:t>
    </dgm:pt>
    <dgm:pt modelId="{FA4024CC-E3D1-49EF-B137-6DDD9543F791}" type="pres">
      <dgm:prSet presAssocID="{E826F927-6CB7-4C6C-A400-B3F8996C5923}" presName="rootConnector" presStyleLbl="node1" presStyleIdx="1" presStyleCnt="2"/>
      <dgm:spPr/>
      <dgm:t>
        <a:bodyPr/>
        <a:lstStyle/>
        <a:p>
          <a:endParaRPr lang="cs-CZ"/>
        </a:p>
      </dgm:t>
    </dgm:pt>
    <dgm:pt modelId="{EF491C86-CA39-47D7-A500-5BBBCF3A66CA}" type="pres">
      <dgm:prSet presAssocID="{E826F927-6CB7-4C6C-A400-B3F8996C5923}" presName="childShape" presStyleCnt="0"/>
      <dgm:spPr/>
    </dgm:pt>
    <dgm:pt modelId="{49B14318-D6FB-4380-9B36-D4BAFCE361EA}" type="pres">
      <dgm:prSet presAssocID="{1532CE1F-75A6-4C18-9F0D-3E969CC85E6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3344414-9821-40DA-82ED-65C3CD95FB05}" type="pres">
      <dgm:prSet presAssocID="{EEEC9653-B135-4A84-92E8-6EB99EB29D75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FB5D-021C-4322-A38B-02DDA835BFA9}" type="pres">
      <dgm:prSet presAssocID="{4017A606-CE26-4EF2-AE64-15A743B71D28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2911056-552A-40AD-A2CB-86AC0670D0D8}" type="pres">
      <dgm:prSet presAssocID="{90A2B8BC-FED8-4A94-9516-4F398F4E0D15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328AFF-5934-47D8-AA5C-95306AC380F3}" type="presOf" srcId="{8F57BA3E-CD34-4DFD-94C7-B957AD1AB489}" destId="{79A6655E-2576-4ED7-8A75-DF6657913621}" srcOrd="0" destOrd="0" presId="urn:microsoft.com/office/officeart/2005/8/layout/hierarchy3"/>
    <dgm:cxn modelId="{26941044-748E-4D5E-813D-DACAA0182F1E}" type="presOf" srcId="{AA874B46-FFB1-4FB3-9B44-7CA479189FF2}" destId="{90B5CAC0-02C9-454F-BB74-CF8246C9B0D4}" srcOrd="0" destOrd="0" presId="urn:microsoft.com/office/officeart/2005/8/layout/hierarchy3"/>
    <dgm:cxn modelId="{7B1C7F8F-7041-40A9-AC10-C54984DC15BE}" type="presOf" srcId="{4017A606-CE26-4EF2-AE64-15A743B71D28}" destId="{E413FB5D-021C-4322-A38B-02DDA835BFA9}" srcOrd="0" destOrd="0" presId="urn:microsoft.com/office/officeart/2005/8/layout/hierarchy3"/>
    <dgm:cxn modelId="{21246DB9-4DB7-458C-8042-341745341ACB}" srcId="{4C53F708-8659-4924-83D8-0D27F513FDF7}" destId="{9B415820-C135-4FA9-8671-DAF01B27509F}" srcOrd="0" destOrd="0" parTransId="{8F57BA3E-CD34-4DFD-94C7-B957AD1AB489}" sibTransId="{FD6F4323-1FFB-4447-949D-781ADC081C23}"/>
    <dgm:cxn modelId="{7B32A47E-6DCB-4BFD-97AA-B114892FDA4E}" type="presOf" srcId="{4C53F708-8659-4924-83D8-0D27F513FDF7}" destId="{0A146DC6-1F72-421E-875A-F35F6EEB561C}" srcOrd="1" destOrd="0" presId="urn:microsoft.com/office/officeart/2005/8/layout/hierarchy3"/>
    <dgm:cxn modelId="{4BAC932B-9797-4E17-BE84-64FE0A8705C9}" type="presOf" srcId="{90A2B8BC-FED8-4A94-9516-4F398F4E0D15}" destId="{02911056-552A-40AD-A2CB-86AC0670D0D8}" srcOrd="0" destOrd="0" presId="urn:microsoft.com/office/officeart/2005/8/layout/hierarchy3"/>
    <dgm:cxn modelId="{CF78321A-14D2-4F10-8340-C31981672466}" srcId="{4C53F708-8659-4924-83D8-0D27F513FDF7}" destId="{AA874B46-FFB1-4FB3-9B44-7CA479189FF2}" srcOrd="1" destOrd="0" parTransId="{D095F980-613C-4925-AA7D-316E871EC8CF}" sibTransId="{4EF527C6-3BDE-4258-A46A-31E6D76DCE28}"/>
    <dgm:cxn modelId="{6C383752-D665-492F-ABDE-A1D097E1EDB4}" type="presOf" srcId="{E826F927-6CB7-4C6C-A400-B3F8996C5923}" destId="{FA4024CC-E3D1-49EF-B137-6DDD9543F791}" srcOrd="1" destOrd="0" presId="urn:microsoft.com/office/officeart/2005/8/layout/hierarchy3"/>
    <dgm:cxn modelId="{D5ADC3C9-CF3D-43DA-A037-EBD2C9C57B8A}" srcId="{E826F927-6CB7-4C6C-A400-B3F8996C5923}" destId="{90A2B8BC-FED8-4A94-9516-4F398F4E0D15}" srcOrd="1" destOrd="0" parTransId="{4017A606-CE26-4EF2-AE64-15A743B71D28}" sibTransId="{F2D3E050-9596-40E9-A63E-22B8F0074AB2}"/>
    <dgm:cxn modelId="{394ECD32-ED7C-4505-B551-261C6D606E2B}" srcId="{8CFEA0AD-1C16-4991-A15C-8D3CC83AB28C}" destId="{E826F927-6CB7-4C6C-A400-B3F8996C5923}" srcOrd="1" destOrd="0" parTransId="{12E37F72-D1D1-4CF1-8310-30E8F1BF58DE}" sibTransId="{5287A038-CE2B-44B5-81C9-FFABE6C18C87}"/>
    <dgm:cxn modelId="{D16E8341-8BB2-4530-86D3-863FC25CA01F}" type="presOf" srcId="{8CFEA0AD-1C16-4991-A15C-8D3CC83AB28C}" destId="{B52E6BA2-B8CD-484B-B1EF-89B83339237B}" srcOrd="0" destOrd="0" presId="urn:microsoft.com/office/officeart/2005/8/layout/hierarchy3"/>
    <dgm:cxn modelId="{1729261E-72DE-423D-9BBA-D47A8E11B29A}" srcId="{E826F927-6CB7-4C6C-A400-B3F8996C5923}" destId="{EEEC9653-B135-4A84-92E8-6EB99EB29D75}" srcOrd="0" destOrd="0" parTransId="{1532CE1F-75A6-4C18-9F0D-3E969CC85E6E}" sibTransId="{EAE2A9EB-1AB5-4173-99D8-C82C5EBB6BF0}"/>
    <dgm:cxn modelId="{0223D483-C6BB-4945-8C96-D0E9B6BA9A47}" type="presOf" srcId="{1532CE1F-75A6-4C18-9F0D-3E969CC85E6E}" destId="{49B14318-D6FB-4380-9B36-D4BAFCE361EA}" srcOrd="0" destOrd="0" presId="urn:microsoft.com/office/officeart/2005/8/layout/hierarchy3"/>
    <dgm:cxn modelId="{929A80A0-5207-49EF-BE52-4F038E58CAB2}" type="presOf" srcId="{EEEC9653-B135-4A84-92E8-6EB99EB29D75}" destId="{C3344414-9821-40DA-82ED-65C3CD95FB05}" srcOrd="0" destOrd="0" presId="urn:microsoft.com/office/officeart/2005/8/layout/hierarchy3"/>
    <dgm:cxn modelId="{07271A26-8CDE-4F76-8C53-D1BA5D0A1385}" type="presOf" srcId="{9B415820-C135-4FA9-8671-DAF01B27509F}" destId="{5F1B4C80-FA8E-4E2C-8331-C7763B2B1165}" srcOrd="0" destOrd="0" presId="urn:microsoft.com/office/officeart/2005/8/layout/hierarchy3"/>
    <dgm:cxn modelId="{1765CEC5-F489-4E7A-A223-9FF07C21C840}" type="presOf" srcId="{E826F927-6CB7-4C6C-A400-B3F8996C5923}" destId="{5887A635-C4EF-4619-9288-921D7623A7E0}" srcOrd="0" destOrd="0" presId="urn:microsoft.com/office/officeart/2005/8/layout/hierarchy3"/>
    <dgm:cxn modelId="{CB7D8837-B819-4E58-A3CE-F8276ED0D9CE}" type="presOf" srcId="{4C53F708-8659-4924-83D8-0D27F513FDF7}" destId="{A5DC89F1-6399-4A6A-92A6-D4917E840DFA}" srcOrd="0" destOrd="0" presId="urn:microsoft.com/office/officeart/2005/8/layout/hierarchy3"/>
    <dgm:cxn modelId="{C93EDB32-0A13-44DE-8D2B-36ED112AFB9F}" type="presOf" srcId="{D095F980-613C-4925-AA7D-316E871EC8CF}" destId="{7A656F45-E32C-4EB4-8039-9651D7F31DDF}" srcOrd="0" destOrd="0" presId="urn:microsoft.com/office/officeart/2005/8/layout/hierarchy3"/>
    <dgm:cxn modelId="{E3A124E2-AA88-4567-B981-9D48D3A8AD4E}" srcId="{8CFEA0AD-1C16-4991-A15C-8D3CC83AB28C}" destId="{4C53F708-8659-4924-83D8-0D27F513FDF7}" srcOrd="0" destOrd="0" parTransId="{56D884EA-9CBA-4566-AE79-B7903047048B}" sibTransId="{C99CE42C-BC17-416F-B3AD-420921C5557E}"/>
    <dgm:cxn modelId="{BB28A70C-05FE-49F4-81B2-C98008632D85}" type="presParOf" srcId="{B52E6BA2-B8CD-484B-B1EF-89B83339237B}" destId="{CA5D85F4-6C4F-4192-ACE7-E137542C442E}" srcOrd="0" destOrd="0" presId="urn:microsoft.com/office/officeart/2005/8/layout/hierarchy3"/>
    <dgm:cxn modelId="{A530B308-E9DC-4EB4-ACD0-65CFC49E3B80}" type="presParOf" srcId="{CA5D85F4-6C4F-4192-ACE7-E137542C442E}" destId="{9722E853-6C12-4619-B049-EE48C419D067}" srcOrd="0" destOrd="0" presId="urn:microsoft.com/office/officeart/2005/8/layout/hierarchy3"/>
    <dgm:cxn modelId="{42500673-AA42-4E1E-9793-1208A97F71AC}" type="presParOf" srcId="{9722E853-6C12-4619-B049-EE48C419D067}" destId="{A5DC89F1-6399-4A6A-92A6-D4917E840DFA}" srcOrd="0" destOrd="0" presId="urn:microsoft.com/office/officeart/2005/8/layout/hierarchy3"/>
    <dgm:cxn modelId="{92AF587B-2962-4077-A013-D9A0B1A188E3}" type="presParOf" srcId="{9722E853-6C12-4619-B049-EE48C419D067}" destId="{0A146DC6-1F72-421E-875A-F35F6EEB561C}" srcOrd="1" destOrd="0" presId="urn:microsoft.com/office/officeart/2005/8/layout/hierarchy3"/>
    <dgm:cxn modelId="{6AA862CC-BB66-4DA5-9D19-68D1A13BDCA4}" type="presParOf" srcId="{CA5D85F4-6C4F-4192-ACE7-E137542C442E}" destId="{9BE39521-C8E3-41ED-B2D6-4F6CD33F44B2}" srcOrd="1" destOrd="0" presId="urn:microsoft.com/office/officeart/2005/8/layout/hierarchy3"/>
    <dgm:cxn modelId="{0C9EB441-C106-4311-BD34-B748CF64E326}" type="presParOf" srcId="{9BE39521-C8E3-41ED-B2D6-4F6CD33F44B2}" destId="{79A6655E-2576-4ED7-8A75-DF6657913621}" srcOrd="0" destOrd="0" presId="urn:microsoft.com/office/officeart/2005/8/layout/hierarchy3"/>
    <dgm:cxn modelId="{829B1691-4390-40FA-9B17-FADEFB92BD4D}" type="presParOf" srcId="{9BE39521-C8E3-41ED-B2D6-4F6CD33F44B2}" destId="{5F1B4C80-FA8E-4E2C-8331-C7763B2B1165}" srcOrd="1" destOrd="0" presId="urn:microsoft.com/office/officeart/2005/8/layout/hierarchy3"/>
    <dgm:cxn modelId="{5B3E9E03-45EE-4E0D-9FF8-3B3F089C77BC}" type="presParOf" srcId="{9BE39521-C8E3-41ED-B2D6-4F6CD33F44B2}" destId="{7A656F45-E32C-4EB4-8039-9651D7F31DDF}" srcOrd="2" destOrd="0" presId="urn:microsoft.com/office/officeart/2005/8/layout/hierarchy3"/>
    <dgm:cxn modelId="{1882E4ED-5333-4E3B-89E5-1C8C1D92457B}" type="presParOf" srcId="{9BE39521-C8E3-41ED-B2D6-4F6CD33F44B2}" destId="{90B5CAC0-02C9-454F-BB74-CF8246C9B0D4}" srcOrd="3" destOrd="0" presId="urn:microsoft.com/office/officeart/2005/8/layout/hierarchy3"/>
    <dgm:cxn modelId="{59721139-35CA-4CDB-B308-96DBD0B68C49}" type="presParOf" srcId="{B52E6BA2-B8CD-484B-B1EF-89B83339237B}" destId="{7156E3DB-992A-43AF-9328-2A2C7FA3B1F1}" srcOrd="1" destOrd="0" presId="urn:microsoft.com/office/officeart/2005/8/layout/hierarchy3"/>
    <dgm:cxn modelId="{66446CFE-A411-4B39-A6A8-4D56A5747B9B}" type="presParOf" srcId="{7156E3DB-992A-43AF-9328-2A2C7FA3B1F1}" destId="{847EB0B6-72F0-44E2-8603-9BC93568346B}" srcOrd="0" destOrd="0" presId="urn:microsoft.com/office/officeart/2005/8/layout/hierarchy3"/>
    <dgm:cxn modelId="{50BC65B1-A309-4BAC-BADD-209640646EFF}" type="presParOf" srcId="{847EB0B6-72F0-44E2-8603-9BC93568346B}" destId="{5887A635-C4EF-4619-9288-921D7623A7E0}" srcOrd="0" destOrd="0" presId="urn:microsoft.com/office/officeart/2005/8/layout/hierarchy3"/>
    <dgm:cxn modelId="{7BA43AF4-8405-4F97-B21F-BDE1FA9DF5C7}" type="presParOf" srcId="{847EB0B6-72F0-44E2-8603-9BC93568346B}" destId="{FA4024CC-E3D1-49EF-B137-6DDD9543F791}" srcOrd="1" destOrd="0" presId="urn:microsoft.com/office/officeart/2005/8/layout/hierarchy3"/>
    <dgm:cxn modelId="{A01C30CA-F825-4487-8762-E6E8143D63DD}" type="presParOf" srcId="{7156E3DB-992A-43AF-9328-2A2C7FA3B1F1}" destId="{EF491C86-CA39-47D7-A500-5BBBCF3A66CA}" srcOrd="1" destOrd="0" presId="urn:microsoft.com/office/officeart/2005/8/layout/hierarchy3"/>
    <dgm:cxn modelId="{404E20A8-E924-4C89-9037-5BD884FC457F}" type="presParOf" srcId="{EF491C86-CA39-47D7-A500-5BBBCF3A66CA}" destId="{49B14318-D6FB-4380-9B36-D4BAFCE361EA}" srcOrd="0" destOrd="0" presId="urn:microsoft.com/office/officeart/2005/8/layout/hierarchy3"/>
    <dgm:cxn modelId="{800B401E-981C-4133-9377-14DA3A1ED859}" type="presParOf" srcId="{EF491C86-CA39-47D7-A500-5BBBCF3A66CA}" destId="{C3344414-9821-40DA-82ED-65C3CD95FB05}" srcOrd="1" destOrd="0" presId="urn:microsoft.com/office/officeart/2005/8/layout/hierarchy3"/>
    <dgm:cxn modelId="{E8988C6E-DECD-44C1-9821-D014782C24DE}" type="presParOf" srcId="{EF491C86-CA39-47D7-A500-5BBBCF3A66CA}" destId="{E413FB5D-021C-4322-A38B-02DDA835BFA9}" srcOrd="2" destOrd="0" presId="urn:microsoft.com/office/officeart/2005/8/layout/hierarchy3"/>
    <dgm:cxn modelId="{257B1A91-4C01-4D60-8F54-A30DCF87EE18}" type="presParOf" srcId="{EF491C86-CA39-47D7-A500-5BBBCF3A66CA}" destId="{02911056-552A-40AD-A2CB-86AC0670D0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VY_32_INOVACE_06_VÝZNAM SLOVA, SLOVA NADŘAZENÁ, PODŘAZENÁ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9.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dirty="0" smtClean="0"/>
            <a:t>VÝZNAM SLOVA, SLOVA NADŘAZENÁ, PODŘAZENÁ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512412" y="0"/>
          <a:ext cx="3332198" cy="16660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ZVÍŘE</a:t>
          </a:r>
          <a:endParaRPr lang="cs-CZ" sz="6500" kern="1200" dirty="0"/>
        </a:p>
      </dsp:txBody>
      <dsp:txXfrm>
        <a:off x="561210" y="48798"/>
        <a:ext cx="3234602" cy="1568503"/>
      </dsp:txXfrm>
    </dsp:sp>
    <dsp:sp modelId="{79A6655E-2576-4ED7-8A75-DF6657913621}">
      <dsp:nvSpPr>
        <dsp:cNvPr id="0" name=""/>
        <dsp:cNvSpPr/>
      </dsp:nvSpPr>
      <dsp:spPr>
        <a:xfrm>
          <a:off x="845631" y="1666099"/>
          <a:ext cx="248548" cy="12502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0224"/>
              </a:lnTo>
              <a:lnTo>
                <a:pt x="248548" y="125022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1094180" y="2083274"/>
          <a:ext cx="2665758" cy="1666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__________</a:t>
          </a:r>
          <a:endParaRPr lang="cs-CZ" sz="3800" kern="1200" dirty="0"/>
        </a:p>
      </dsp:txBody>
      <dsp:txXfrm>
        <a:off x="1142978" y="2132072"/>
        <a:ext cx="2568162" cy="1568503"/>
      </dsp:txXfrm>
    </dsp:sp>
    <dsp:sp modelId="{7A656F45-E32C-4EB4-8039-9651D7F31DDF}">
      <dsp:nvSpPr>
        <dsp:cNvPr id="0" name=""/>
        <dsp:cNvSpPr/>
      </dsp:nvSpPr>
      <dsp:spPr>
        <a:xfrm>
          <a:off x="845631" y="1666099"/>
          <a:ext cx="248548" cy="33328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48"/>
              </a:lnTo>
              <a:lnTo>
                <a:pt x="248548" y="333284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1094180" y="4165898"/>
          <a:ext cx="2665758" cy="1666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TYGR</a:t>
          </a:r>
          <a:endParaRPr lang="cs-CZ" sz="3800" kern="1200" dirty="0"/>
        </a:p>
      </dsp:txBody>
      <dsp:txXfrm>
        <a:off x="1142978" y="4214696"/>
        <a:ext cx="2568162" cy="1568503"/>
      </dsp:txXfrm>
    </dsp:sp>
    <dsp:sp modelId="{5887A635-C4EF-4619-9288-921D7623A7E0}">
      <dsp:nvSpPr>
        <dsp:cNvPr id="0" name=""/>
        <dsp:cNvSpPr/>
      </dsp:nvSpPr>
      <dsp:spPr>
        <a:xfrm>
          <a:off x="4592988" y="650"/>
          <a:ext cx="3332198" cy="16660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JÍDLO</a:t>
          </a:r>
          <a:endParaRPr lang="cs-CZ" sz="6500" kern="1200" dirty="0"/>
        </a:p>
      </dsp:txBody>
      <dsp:txXfrm>
        <a:off x="4641786" y="49448"/>
        <a:ext cx="3234602" cy="1568503"/>
      </dsp:txXfrm>
    </dsp:sp>
    <dsp:sp modelId="{49B14318-D6FB-4380-9B36-D4BAFCE361EA}">
      <dsp:nvSpPr>
        <dsp:cNvPr id="0" name=""/>
        <dsp:cNvSpPr/>
      </dsp:nvSpPr>
      <dsp:spPr>
        <a:xfrm>
          <a:off x="4926208" y="1666749"/>
          <a:ext cx="333219" cy="1249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9574"/>
              </a:lnTo>
              <a:lnTo>
                <a:pt x="333219" y="124957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5259428" y="2083274"/>
          <a:ext cx="2665758" cy="1666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_________</a:t>
          </a:r>
          <a:endParaRPr lang="cs-CZ" sz="3800" kern="1200" dirty="0"/>
        </a:p>
      </dsp:txBody>
      <dsp:txXfrm>
        <a:off x="5308226" y="2132072"/>
        <a:ext cx="2568162" cy="1568503"/>
      </dsp:txXfrm>
    </dsp:sp>
    <dsp:sp modelId="{E413FB5D-021C-4322-A38B-02DDA835BFA9}">
      <dsp:nvSpPr>
        <dsp:cNvPr id="0" name=""/>
        <dsp:cNvSpPr/>
      </dsp:nvSpPr>
      <dsp:spPr>
        <a:xfrm>
          <a:off x="4926208" y="1666749"/>
          <a:ext cx="333219" cy="33321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198"/>
              </a:lnTo>
              <a:lnTo>
                <a:pt x="333219" y="333219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5259428" y="4165898"/>
          <a:ext cx="2665758" cy="1666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ŠPAGETY</a:t>
          </a:r>
          <a:endParaRPr lang="cs-CZ" sz="3800" kern="1200" dirty="0"/>
        </a:p>
      </dsp:txBody>
      <dsp:txXfrm>
        <a:off x="5308226" y="4214696"/>
        <a:ext cx="2568162" cy="1568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121583" y="0"/>
          <a:ext cx="3536267" cy="17681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3345" tIns="62230" rIns="93345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OBLEČENÍ</a:t>
          </a:r>
          <a:endParaRPr lang="cs-CZ" sz="4900" kern="1200" dirty="0"/>
        </a:p>
      </dsp:txBody>
      <dsp:txXfrm>
        <a:off x="173370" y="51787"/>
        <a:ext cx="3432693" cy="1664559"/>
      </dsp:txXfrm>
    </dsp:sp>
    <dsp:sp modelId="{79A6655E-2576-4ED7-8A75-DF6657913621}">
      <dsp:nvSpPr>
        <dsp:cNvPr id="0" name=""/>
        <dsp:cNvSpPr/>
      </dsp:nvSpPr>
      <dsp:spPr>
        <a:xfrm>
          <a:off x="475210" y="1768133"/>
          <a:ext cx="316884" cy="13481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48172"/>
              </a:lnTo>
              <a:lnTo>
                <a:pt x="316884" y="134817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792095" y="2232239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BOTY</a:t>
          </a:r>
          <a:endParaRPr lang="cs-CZ" sz="2900" kern="1200" dirty="0"/>
        </a:p>
      </dsp:txBody>
      <dsp:txXfrm>
        <a:off x="843882" y="2284026"/>
        <a:ext cx="2725440" cy="1664559"/>
      </dsp:txXfrm>
    </dsp:sp>
    <dsp:sp modelId="{7A656F45-E32C-4EB4-8039-9651D7F31DDF}">
      <dsp:nvSpPr>
        <dsp:cNvPr id="0" name=""/>
        <dsp:cNvSpPr/>
      </dsp:nvSpPr>
      <dsp:spPr>
        <a:xfrm>
          <a:off x="475210" y="1768133"/>
          <a:ext cx="286190" cy="35383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38377"/>
              </a:lnTo>
              <a:lnTo>
                <a:pt x="286190" y="353837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761400" y="4422444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_________</a:t>
          </a:r>
          <a:endParaRPr lang="cs-CZ" sz="2900" kern="1200" dirty="0"/>
        </a:p>
      </dsp:txBody>
      <dsp:txXfrm>
        <a:off x="813187" y="4474231"/>
        <a:ext cx="2725440" cy="1664559"/>
      </dsp:txXfrm>
    </dsp:sp>
    <dsp:sp modelId="{5887A635-C4EF-4619-9288-921D7623A7E0}">
      <dsp:nvSpPr>
        <dsp:cNvPr id="0" name=""/>
        <dsp:cNvSpPr/>
      </dsp:nvSpPr>
      <dsp:spPr>
        <a:xfrm>
          <a:off x="4474481" y="2109"/>
          <a:ext cx="3536267" cy="17681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3345" tIns="62230" rIns="93345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NÁDOBÍ</a:t>
          </a:r>
          <a:endParaRPr lang="cs-CZ" sz="4900" kern="1200" dirty="0"/>
        </a:p>
      </dsp:txBody>
      <dsp:txXfrm>
        <a:off x="4526268" y="53896"/>
        <a:ext cx="3432693" cy="1664559"/>
      </dsp:txXfrm>
    </dsp:sp>
    <dsp:sp modelId="{49B14318-D6FB-4380-9B36-D4BAFCE361EA}">
      <dsp:nvSpPr>
        <dsp:cNvPr id="0" name=""/>
        <dsp:cNvSpPr/>
      </dsp:nvSpPr>
      <dsp:spPr>
        <a:xfrm>
          <a:off x="4828108" y="1770243"/>
          <a:ext cx="353626" cy="1326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6100"/>
              </a:lnTo>
              <a:lnTo>
                <a:pt x="353626" y="132610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5181735" y="2212277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PŘÍBOR</a:t>
          </a:r>
          <a:endParaRPr lang="cs-CZ" sz="2900" kern="1200" dirty="0"/>
        </a:p>
      </dsp:txBody>
      <dsp:txXfrm>
        <a:off x="5233522" y="2264064"/>
        <a:ext cx="2725440" cy="1664559"/>
      </dsp:txXfrm>
    </dsp:sp>
    <dsp:sp modelId="{E413FB5D-021C-4322-A38B-02DDA835BFA9}">
      <dsp:nvSpPr>
        <dsp:cNvPr id="0" name=""/>
        <dsp:cNvSpPr/>
      </dsp:nvSpPr>
      <dsp:spPr>
        <a:xfrm>
          <a:off x="4828108" y="1770243"/>
          <a:ext cx="353626" cy="35362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36267"/>
              </a:lnTo>
              <a:lnTo>
                <a:pt x="353626" y="353626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5181735" y="4422444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______________</a:t>
          </a:r>
          <a:endParaRPr lang="cs-CZ" sz="2900" kern="1200" dirty="0"/>
        </a:p>
      </dsp:txBody>
      <dsp:txXfrm>
        <a:off x="5233522" y="4474231"/>
        <a:ext cx="2725440" cy="16645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121583" y="0"/>
          <a:ext cx="3536267" cy="17681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78740" rIns="11811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________</a:t>
          </a:r>
          <a:endParaRPr lang="cs-CZ" sz="6200" kern="1200" dirty="0"/>
        </a:p>
      </dsp:txBody>
      <dsp:txXfrm>
        <a:off x="173370" y="51787"/>
        <a:ext cx="3432693" cy="1664559"/>
      </dsp:txXfrm>
    </dsp:sp>
    <dsp:sp modelId="{79A6655E-2576-4ED7-8A75-DF6657913621}">
      <dsp:nvSpPr>
        <dsp:cNvPr id="0" name=""/>
        <dsp:cNvSpPr/>
      </dsp:nvSpPr>
      <dsp:spPr>
        <a:xfrm>
          <a:off x="475210" y="1768133"/>
          <a:ext cx="316884" cy="13481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48172"/>
              </a:lnTo>
              <a:lnTo>
                <a:pt x="316884" y="134817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792095" y="2232239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MÍČOVÉ HRY</a:t>
          </a:r>
          <a:endParaRPr lang="cs-CZ" sz="2900" kern="1200" dirty="0"/>
        </a:p>
      </dsp:txBody>
      <dsp:txXfrm>
        <a:off x="843882" y="2284026"/>
        <a:ext cx="2725440" cy="1664559"/>
      </dsp:txXfrm>
    </dsp:sp>
    <dsp:sp modelId="{7A656F45-E32C-4EB4-8039-9651D7F31DDF}">
      <dsp:nvSpPr>
        <dsp:cNvPr id="0" name=""/>
        <dsp:cNvSpPr/>
      </dsp:nvSpPr>
      <dsp:spPr>
        <a:xfrm>
          <a:off x="475210" y="1768133"/>
          <a:ext cx="316884" cy="35404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40487"/>
              </a:lnTo>
              <a:lnTo>
                <a:pt x="316884" y="354048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792095" y="4424554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_________</a:t>
          </a:r>
          <a:endParaRPr lang="cs-CZ" sz="2900" kern="1200" dirty="0"/>
        </a:p>
      </dsp:txBody>
      <dsp:txXfrm>
        <a:off x="843882" y="4476341"/>
        <a:ext cx="2725440" cy="1664559"/>
      </dsp:txXfrm>
    </dsp:sp>
    <dsp:sp modelId="{5887A635-C4EF-4619-9288-921D7623A7E0}">
      <dsp:nvSpPr>
        <dsp:cNvPr id="0" name=""/>
        <dsp:cNvSpPr/>
      </dsp:nvSpPr>
      <dsp:spPr>
        <a:xfrm>
          <a:off x="4474481" y="2109"/>
          <a:ext cx="3536267" cy="17681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78740" rIns="11811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________</a:t>
          </a:r>
          <a:endParaRPr lang="cs-CZ" sz="6200" kern="1200" dirty="0"/>
        </a:p>
      </dsp:txBody>
      <dsp:txXfrm>
        <a:off x="4526268" y="53896"/>
        <a:ext cx="3432693" cy="1664559"/>
      </dsp:txXfrm>
    </dsp:sp>
    <dsp:sp modelId="{49B14318-D6FB-4380-9B36-D4BAFCE361EA}">
      <dsp:nvSpPr>
        <dsp:cNvPr id="0" name=""/>
        <dsp:cNvSpPr/>
      </dsp:nvSpPr>
      <dsp:spPr>
        <a:xfrm>
          <a:off x="4828108" y="1770243"/>
          <a:ext cx="353626" cy="1326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6100"/>
              </a:lnTo>
              <a:lnTo>
                <a:pt x="353626" y="132610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5181735" y="2212277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</a:t>
          </a:r>
          <a:endParaRPr lang="cs-CZ" sz="2900" kern="1200" dirty="0"/>
        </a:p>
      </dsp:txBody>
      <dsp:txXfrm>
        <a:off x="5233522" y="2264064"/>
        <a:ext cx="2725440" cy="1664559"/>
      </dsp:txXfrm>
    </dsp:sp>
    <dsp:sp modelId="{E413FB5D-021C-4322-A38B-02DDA835BFA9}">
      <dsp:nvSpPr>
        <dsp:cNvPr id="0" name=""/>
        <dsp:cNvSpPr/>
      </dsp:nvSpPr>
      <dsp:spPr>
        <a:xfrm>
          <a:off x="4828108" y="1770243"/>
          <a:ext cx="353626" cy="35362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36267"/>
              </a:lnTo>
              <a:lnTo>
                <a:pt x="353626" y="353626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5181735" y="4422444"/>
          <a:ext cx="2829014" cy="17681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______________</a:t>
          </a:r>
          <a:endParaRPr lang="cs-CZ" sz="2900" kern="1200" dirty="0"/>
        </a:p>
      </dsp:txBody>
      <dsp:txXfrm>
        <a:off x="5233522" y="4474231"/>
        <a:ext cx="2725440" cy="16645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0" y="103858"/>
          <a:ext cx="2079723" cy="1039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ZVÍŘE</a:t>
          </a:r>
          <a:endParaRPr lang="cs-CZ" sz="4800" kern="1200" dirty="0"/>
        </a:p>
      </dsp:txBody>
      <dsp:txXfrm>
        <a:off x="30456" y="134314"/>
        <a:ext cx="2018811" cy="978949"/>
      </dsp:txXfrm>
    </dsp:sp>
    <dsp:sp modelId="{79A6655E-2576-4ED7-8A75-DF6657913621}">
      <dsp:nvSpPr>
        <dsp:cNvPr id="0" name=""/>
        <dsp:cNvSpPr/>
      </dsp:nvSpPr>
      <dsp:spPr>
        <a:xfrm>
          <a:off x="207972" y="1143719"/>
          <a:ext cx="512116" cy="9704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0482"/>
              </a:lnTo>
              <a:lnTo>
                <a:pt x="512116" y="9704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720089" y="1594271"/>
          <a:ext cx="1663778" cy="1039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0000"/>
              </a:solidFill>
            </a:rPr>
            <a:t>ŠELMA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750545" y="1624727"/>
        <a:ext cx="1602866" cy="978949"/>
      </dsp:txXfrm>
    </dsp:sp>
    <dsp:sp modelId="{7A656F45-E32C-4EB4-8039-9651D7F31DDF}">
      <dsp:nvSpPr>
        <dsp:cNvPr id="0" name=""/>
        <dsp:cNvSpPr/>
      </dsp:nvSpPr>
      <dsp:spPr>
        <a:xfrm>
          <a:off x="207972" y="1143719"/>
          <a:ext cx="332095" cy="22306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30617"/>
              </a:lnTo>
              <a:lnTo>
                <a:pt x="332095" y="22306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540068" y="2854406"/>
          <a:ext cx="1663778" cy="1039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TYGR</a:t>
          </a:r>
          <a:endParaRPr lang="cs-CZ" sz="3600" kern="1200" dirty="0"/>
        </a:p>
      </dsp:txBody>
      <dsp:txXfrm>
        <a:off x="570524" y="2884862"/>
        <a:ext cx="1602866" cy="978949"/>
      </dsp:txXfrm>
    </dsp:sp>
    <dsp:sp modelId="{5887A635-C4EF-4619-9288-921D7623A7E0}">
      <dsp:nvSpPr>
        <dsp:cNvPr id="0" name=""/>
        <dsp:cNvSpPr/>
      </dsp:nvSpPr>
      <dsp:spPr>
        <a:xfrm>
          <a:off x="2430270" y="514145"/>
          <a:ext cx="2079723" cy="1039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JÍDLO</a:t>
          </a:r>
          <a:endParaRPr lang="cs-CZ" sz="4800" kern="1200" dirty="0"/>
        </a:p>
      </dsp:txBody>
      <dsp:txXfrm>
        <a:off x="2460726" y="544601"/>
        <a:ext cx="2018811" cy="978949"/>
      </dsp:txXfrm>
    </dsp:sp>
    <dsp:sp modelId="{49B14318-D6FB-4380-9B36-D4BAFCE361EA}">
      <dsp:nvSpPr>
        <dsp:cNvPr id="0" name=""/>
        <dsp:cNvSpPr/>
      </dsp:nvSpPr>
      <dsp:spPr>
        <a:xfrm>
          <a:off x="2638242" y="1554007"/>
          <a:ext cx="378498" cy="8763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76301"/>
              </a:lnTo>
              <a:lnTo>
                <a:pt x="378498" y="87630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3016741" y="1910378"/>
          <a:ext cx="1663778" cy="1039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0000"/>
              </a:solidFill>
            </a:rPr>
            <a:t>TĚSTOVINY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3047197" y="1940834"/>
        <a:ext cx="1602866" cy="978949"/>
      </dsp:txXfrm>
    </dsp:sp>
    <dsp:sp modelId="{E413FB5D-021C-4322-A38B-02DDA835BFA9}">
      <dsp:nvSpPr>
        <dsp:cNvPr id="0" name=""/>
        <dsp:cNvSpPr/>
      </dsp:nvSpPr>
      <dsp:spPr>
        <a:xfrm>
          <a:off x="2638242" y="1554007"/>
          <a:ext cx="317881" cy="21080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08017"/>
              </a:lnTo>
              <a:lnTo>
                <a:pt x="317881" y="21080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2956124" y="3142094"/>
          <a:ext cx="1663778" cy="1039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ŠPAGETY</a:t>
          </a:r>
          <a:endParaRPr lang="cs-CZ" sz="2500" kern="1200" dirty="0"/>
        </a:p>
      </dsp:txBody>
      <dsp:txXfrm>
        <a:off x="2986580" y="3172550"/>
        <a:ext cx="1602866" cy="9789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8034" y="1246559"/>
          <a:ext cx="2031503" cy="10157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OBLEČENÍ</a:t>
          </a:r>
          <a:endParaRPr lang="cs-CZ" sz="2800" kern="1200" dirty="0"/>
        </a:p>
      </dsp:txBody>
      <dsp:txXfrm>
        <a:off x="37784" y="1276309"/>
        <a:ext cx="1972003" cy="956251"/>
      </dsp:txXfrm>
    </dsp:sp>
    <dsp:sp modelId="{79A6655E-2576-4ED7-8A75-DF6657913621}">
      <dsp:nvSpPr>
        <dsp:cNvPr id="0" name=""/>
        <dsp:cNvSpPr/>
      </dsp:nvSpPr>
      <dsp:spPr>
        <a:xfrm>
          <a:off x="211184" y="2262311"/>
          <a:ext cx="213307" cy="8139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3901"/>
              </a:lnTo>
              <a:lnTo>
                <a:pt x="213307" y="81390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424492" y="2568336"/>
          <a:ext cx="1625203" cy="10157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BOTY</a:t>
          </a:r>
          <a:endParaRPr lang="cs-CZ" sz="3100" kern="1200" dirty="0"/>
        </a:p>
      </dsp:txBody>
      <dsp:txXfrm>
        <a:off x="454242" y="2598086"/>
        <a:ext cx="1565703" cy="956251"/>
      </dsp:txXfrm>
    </dsp:sp>
    <dsp:sp modelId="{7A656F45-E32C-4EB4-8039-9651D7F31DDF}">
      <dsp:nvSpPr>
        <dsp:cNvPr id="0" name=""/>
        <dsp:cNvSpPr/>
      </dsp:nvSpPr>
      <dsp:spPr>
        <a:xfrm>
          <a:off x="211184" y="2262311"/>
          <a:ext cx="370708" cy="20690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9076"/>
              </a:lnTo>
              <a:lnTo>
                <a:pt x="370708" y="206907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581893" y="3823511"/>
          <a:ext cx="1625203" cy="10157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rgbClr val="FF0000"/>
              </a:solidFill>
            </a:rPr>
            <a:t>SANDÁLE </a:t>
          </a:r>
          <a:endParaRPr lang="cs-CZ" sz="4000" kern="1200" dirty="0">
            <a:solidFill>
              <a:srgbClr val="FF0000"/>
            </a:solidFill>
          </a:endParaRPr>
        </a:p>
      </dsp:txBody>
      <dsp:txXfrm>
        <a:off x="611643" y="3853261"/>
        <a:ext cx="1565703" cy="956251"/>
      </dsp:txXfrm>
    </dsp:sp>
    <dsp:sp modelId="{5887A635-C4EF-4619-9288-921D7623A7E0}">
      <dsp:nvSpPr>
        <dsp:cNvPr id="0" name=""/>
        <dsp:cNvSpPr/>
      </dsp:nvSpPr>
      <dsp:spPr>
        <a:xfrm>
          <a:off x="2540496" y="1235944"/>
          <a:ext cx="2031503" cy="10157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NÁDOBÍ</a:t>
          </a:r>
          <a:endParaRPr lang="cs-CZ" sz="2800" kern="1200" dirty="0"/>
        </a:p>
      </dsp:txBody>
      <dsp:txXfrm>
        <a:off x="2570246" y="1265694"/>
        <a:ext cx="1972003" cy="956251"/>
      </dsp:txXfrm>
    </dsp:sp>
    <dsp:sp modelId="{49B14318-D6FB-4380-9B36-D4BAFCE361EA}">
      <dsp:nvSpPr>
        <dsp:cNvPr id="0" name=""/>
        <dsp:cNvSpPr/>
      </dsp:nvSpPr>
      <dsp:spPr>
        <a:xfrm>
          <a:off x="2743646" y="2251696"/>
          <a:ext cx="202592" cy="8130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3048"/>
              </a:lnTo>
              <a:lnTo>
                <a:pt x="202592" y="81304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2946238" y="2556869"/>
          <a:ext cx="1625203" cy="10157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PŘÍBOR</a:t>
          </a:r>
          <a:endParaRPr lang="cs-CZ" sz="3100" kern="1200" dirty="0"/>
        </a:p>
      </dsp:txBody>
      <dsp:txXfrm>
        <a:off x="2975988" y="2586619"/>
        <a:ext cx="1565703" cy="956251"/>
      </dsp:txXfrm>
    </dsp:sp>
    <dsp:sp modelId="{E413FB5D-021C-4322-A38B-02DDA835BFA9}">
      <dsp:nvSpPr>
        <dsp:cNvPr id="0" name=""/>
        <dsp:cNvSpPr/>
      </dsp:nvSpPr>
      <dsp:spPr>
        <a:xfrm>
          <a:off x="2743646" y="2251696"/>
          <a:ext cx="203150" cy="29834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83466"/>
              </a:lnTo>
              <a:lnTo>
                <a:pt x="203150" y="298346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2946796" y="4727287"/>
          <a:ext cx="1625203" cy="10157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FF0000"/>
              </a:solidFill>
            </a:rPr>
            <a:t>VIDLIČKA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2976546" y="4757037"/>
        <a:ext cx="1565703" cy="9562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C89F1-6399-4A6A-92A6-D4917E840DFA}">
      <dsp:nvSpPr>
        <dsp:cNvPr id="0" name=""/>
        <dsp:cNvSpPr/>
      </dsp:nvSpPr>
      <dsp:spPr>
        <a:xfrm>
          <a:off x="424287" y="0"/>
          <a:ext cx="3002114" cy="1501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FF0000"/>
              </a:solidFill>
            </a:rPr>
            <a:t>SPORT</a:t>
          </a:r>
          <a:endParaRPr lang="cs-CZ" sz="3300" kern="1200" dirty="0">
            <a:solidFill>
              <a:srgbClr val="FF0000"/>
            </a:solidFill>
          </a:endParaRPr>
        </a:p>
      </dsp:txBody>
      <dsp:txXfrm>
        <a:off x="468251" y="43964"/>
        <a:ext cx="2914186" cy="1413129"/>
      </dsp:txXfrm>
    </dsp:sp>
    <dsp:sp modelId="{79A6655E-2576-4ED7-8A75-DF6657913621}">
      <dsp:nvSpPr>
        <dsp:cNvPr id="0" name=""/>
        <dsp:cNvSpPr/>
      </dsp:nvSpPr>
      <dsp:spPr>
        <a:xfrm>
          <a:off x="724498" y="1501057"/>
          <a:ext cx="269019" cy="11441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44181"/>
              </a:lnTo>
              <a:lnTo>
                <a:pt x="269019" y="11441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1B4C80-FA8E-4E2C-8331-C7763B2B1165}">
      <dsp:nvSpPr>
        <dsp:cNvPr id="0" name=""/>
        <dsp:cNvSpPr/>
      </dsp:nvSpPr>
      <dsp:spPr>
        <a:xfrm>
          <a:off x="993518" y="1894710"/>
          <a:ext cx="2401691" cy="1501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MÍČOVÉ HRY</a:t>
          </a:r>
          <a:endParaRPr lang="cs-CZ" sz="2900" kern="1200" dirty="0"/>
        </a:p>
      </dsp:txBody>
      <dsp:txXfrm>
        <a:off x="1037482" y="1938674"/>
        <a:ext cx="2313763" cy="1413129"/>
      </dsp:txXfrm>
    </dsp:sp>
    <dsp:sp modelId="{7A656F45-E32C-4EB4-8039-9651D7F31DDF}">
      <dsp:nvSpPr>
        <dsp:cNvPr id="0" name=""/>
        <dsp:cNvSpPr/>
      </dsp:nvSpPr>
      <dsp:spPr>
        <a:xfrm>
          <a:off x="724498" y="1501057"/>
          <a:ext cx="173840" cy="30049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04997"/>
              </a:lnTo>
              <a:lnTo>
                <a:pt x="173840" y="300499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5CAC0-02C9-454F-BB74-CF8246C9B0D4}">
      <dsp:nvSpPr>
        <dsp:cNvPr id="0" name=""/>
        <dsp:cNvSpPr/>
      </dsp:nvSpPr>
      <dsp:spPr>
        <a:xfrm>
          <a:off x="898339" y="3755526"/>
          <a:ext cx="2401691" cy="1501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FF0000"/>
              </a:solidFill>
            </a:rPr>
            <a:t>BASKETBAL</a:t>
          </a:r>
          <a:endParaRPr lang="cs-CZ" sz="2900" kern="1200" dirty="0">
            <a:solidFill>
              <a:srgbClr val="FF0000"/>
            </a:solidFill>
          </a:endParaRPr>
        </a:p>
      </dsp:txBody>
      <dsp:txXfrm>
        <a:off x="942303" y="3799490"/>
        <a:ext cx="2313763" cy="1413129"/>
      </dsp:txXfrm>
    </dsp:sp>
    <dsp:sp modelId="{5887A635-C4EF-4619-9288-921D7623A7E0}">
      <dsp:nvSpPr>
        <dsp:cNvPr id="0" name=""/>
        <dsp:cNvSpPr/>
      </dsp:nvSpPr>
      <dsp:spPr>
        <a:xfrm>
          <a:off x="4119680" y="1441"/>
          <a:ext cx="3002114" cy="1501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FF0000"/>
              </a:solidFill>
            </a:rPr>
            <a:t>DOPRAVNÍ PROSTŘEDEK</a:t>
          </a:r>
          <a:endParaRPr lang="cs-CZ" sz="3300" kern="1200" dirty="0">
            <a:solidFill>
              <a:srgbClr val="FF0000"/>
            </a:solidFill>
          </a:endParaRPr>
        </a:p>
      </dsp:txBody>
      <dsp:txXfrm>
        <a:off x="4163644" y="45405"/>
        <a:ext cx="2914186" cy="1413129"/>
      </dsp:txXfrm>
    </dsp:sp>
    <dsp:sp modelId="{49B14318-D6FB-4380-9B36-D4BAFCE361EA}">
      <dsp:nvSpPr>
        <dsp:cNvPr id="0" name=""/>
        <dsp:cNvSpPr/>
      </dsp:nvSpPr>
      <dsp:spPr>
        <a:xfrm>
          <a:off x="4419891" y="1502498"/>
          <a:ext cx="300211" cy="11257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5793"/>
              </a:lnTo>
              <a:lnTo>
                <a:pt x="300211" y="112579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344414-9821-40DA-82ED-65C3CD95FB05}">
      <dsp:nvSpPr>
        <dsp:cNvPr id="0" name=""/>
        <dsp:cNvSpPr/>
      </dsp:nvSpPr>
      <dsp:spPr>
        <a:xfrm>
          <a:off x="4720103" y="1877763"/>
          <a:ext cx="2401691" cy="1501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</a:t>
          </a:r>
          <a:endParaRPr lang="cs-CZ" sz="2900" kern="1200" dirty="0"/>
        </a:p>
      </dsp:txBody>
      <dsp:txXfrm>
        <a:off x="4764067" y="1921727"/>
        <a:ext cx="2313763" cy="1413129"/>
      </dsp:txXfrm>
    </dsp:sp>
    <dsp:sp modelId="{E413FB5D-021C-4322-A38B-02DDA835BFA9}">
      <dsp:nvSpPr>
        <dsp:cNvPr id="0" name=""/>
        <dsp:cNvSpPr/>
      </dsp:nvSpPr>
      <dsp:spPr>
        <a:xfrm>
          <a:off x="4419891" y="1502498"/>
          <a:ext cx="300211" cy="3002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02114"/>
              </a:lnTo>
              <a:lnTo>
                <a:pt x="300211" y="300211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911056-552A-40AD-A2CB-86AC0670D0D8}">
      <dsp:nvSpPr>
        <dsp:cNvPr id="0" name=""/>
        <dsp:cNvSpPr/>
      </dsp:nvSpPr>
      <dsp:spPr>
        <a:xfrm>
          <a:off x="4720103" y="3754085"/>
          <a:ext cx="2401691" cy="1501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FF0000"/>
              </a:solidFill>
            </a:rPr>
            <a:t>FORD</a:t>
          </a:r>
          <a:endParaRPr lang="cs-CZ" sz="2900" kern="1200" dirty="0">
            <a:solidFill>
              <a:srgbClr val="FF0000"/>
            </a:solidFill>
          </a:endParaRPr>
        </a:p>
      </dsp:txBody>
      <dsp:txXfrm>
        <a:off x="4764067" y="3798049"/>
        <a:ext cx="2313763" cy="14131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02605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792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9165975"/>
              </p:ext>
            </p:extLst>
          </p:nvPr>
        </p:nvGraphicFramePr>
        <p:xfrm>
          <a:off x="1043608" y="1700808"/>
          <a:ext cx="7416824" cy="348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250"/>
                <a:gridCol w="41465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Úkoly zaměřené na rozvoj slovní zásoby , hledání slov nadřazených, podřazených, souřadných</a:t>
                      </a:r>
                      <a:r>
                        <a:rPr lang="en-US" dirty="0" smtClean="0"/>
                        <a:t>;</a:t>
                      </a:r>
                      <a:r>
                        <a:rPr lang="cs-CZ" dirty="0" smtClean="0"/>
                        <a:t> spojování slov v sousloví</a:t>
                      </a:r>
                      <a:r>
                        <a:rPr lang="en-US" dirty="0" smtClean="0"/>
                        <a:t>;</a:t>
                      </a:r>
                      <a:r>
                        <a:rPr lang="cs-CZ" dirty="0" smtClean="0"/>
                        <a:t> výběr vhodných synonym, antonym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následuje  na snímku </a:t>
                      </a:r>
                    </a:p>
                    <a:p>
                      <a:r>
                        <a:rPr lang="cs-CZ" dirty="0" smtClean="0"/>
                        <a:t>za </a:t>
                      </a:r>
                      <a:r>
                        <a:rPr lang="cs-CZ" dirty="0" smtClean="0"/>
                        <a:t>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1165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ROZVÍJENÍ BOHATÉ SLOVNÍ ZÁSOBY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39552" y="3767862"/>
            <a:ext cx="7992888" cy="2325434"/>
          </a:xfrm>
        </p:spPr>
        <p:txBody>
          <a:bodyPr>
            <a:noAutofit/>
          </a:bodyPr>
          <a:lstStyle/>
          <a:p>
            <a:r>
              <a:rPr lang="cs-CZ" sz="4000" dirty="0"/>
              <a:t>Slova nadřazená, podřazená, souřadná; sousloví</a:t>
            </a:r>
            <a:r>
              <a:rPr lang="en-US" sz="4000" dirty="0"/>
              <a:t>;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synonyma, antonyma</a:t>
            </a:r>
          </a:p>
        </p:txBody>
      </p:sp>
    </p:spTree>
    <p:extLst>
      <p:ext uri="{BB962C8B-B14F-4D97-AF65-F5344CB8AC3E}">
        <p14:creationId xmlns:p14="http://schemas.microsoft.com/office/powerpoint/2010/main" val="224235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1916833"/>
            <a:ext cx="7745505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3200" dirty="0" smtClean="0"/>
              <a:t>psací potřeba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 nádoba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 hudební nástroj</a:t>
            </a:r>
          </a:p>
          <a:p>
            <a:endParaRPr lang="cs-CZ" sz="3200" dirty="0" smtClean="0"/>
          </a:p>
          <a:p>
            <a:r>
              <a:rPr lang="cs-CZ" sz="3200" dirty="0" smtClean="0"/>
              <a:t> pečivo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70156"/>
            <a:ext cx="8712968" cy="1418684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NAPIŠ </a:t>
            </a:r>
            <a:r>
              <a:rPr lang="cs-CZ" sz="3600" u="sng" dirty="0">
                <a:solidFill>
                  <a:srgbClr val="FF0000"/>
                </a:solidFill>
              </a:rPr>
              <a:t>KE </a:t>
            </a:r>
            <a:r>
              <a:rPr lang="cs-CZ" sz="3600" u="sng" dirty="0" smtClean="0">
                <a:solidFill>
                  <a:srgbClr val="FF0000"/>
                </a:solidFill>
              </a:rPr>
              <a:t>SLOVŮM 3 </a:t>
            </a:r>
            <a:r>
              <a:rPr lang="cs-CZ" sz="3600" u="sng" dirty="0">
                <a:solidFill>
                  <a:srgbClr val="FF0000"/>
                </a:solidFill>
              </a:rPr>
              <a:t>SLOVA PODŘAZENÁ </a:t>
            </a:r>
            <a:br>
              <a:rPr lang="cs-CZ" sz="3600" u="sng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35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1916833"/>
            <a:ext cx="7745505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3200" dirty="0" smtClean="0"/>
              <a:t>psací potřeba – pero, tužka, pastelka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 nádoba – džbán, sklenice, váza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 hudební nástroj – kytara, klavír, housle</a:t>
            </a:r>
          </a:p>
          <a:p>
            <a:endParaRPr lang="cs-CZ" sz="3200" dirty="0" smtClean="0"/>
          </a:p>
          <a:p>
            <a:r>
              <a:rPr lang="cs-CZ" sz="3200" dirty="0" smtClean="0"/>
              <a:t> pečivo – rohlík, chleba, veka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70156"/>
            <a:ext cx="8712968" cy="1418684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ŘEŠENÍ </a:t>
            </a:r>
            <a:r>
              <a:rPr lang="cs-CZ" sz="3600" u="sng" dirty="0">
                <a:solidFill>
                  <a:srgbClr val="FF0000"/>
                </a:solidFill>
              </a:rPr>
              <a:t/>
            </a:r>
            <a:br>
              <a:rPr lang="cs-CZ" sz="3600" u="sng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50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9515503"/>
              </p:ext>
            </p:extLst>
          </p:nvPr>
        </p:nvGraphicFramePr>
        <p:xfrm>
          <a:off x="467544" y="908720"/>
          <a:ext cx="8352928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7504" y="188640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DOPLŇ   - dodržuj vztahy nadřazenosti, podřazenosti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628800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63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6469341"/>
              </p:ext>
            </p:extLst>
          </p:nvPr>
        </p:nvGraphicFramePr>
        <p:xfrm>
          <a:off x="611560" y="404664"/>
          <a:ext cx="806489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83568" y="398984"/>
            <a:ext cx="995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II.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10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0211472"/>
              </p:ext>
            </p:extLst>
          </p:nvPr>
        </p:nvGraphicFramePr>
        <p:xfrm>
          <a:off x="611560" y="404664"/>
          <a:ext cx="806489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11560" y="764704"/>
            <a:ext cx="8980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III.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59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840767"/>
              </p:ext>
            </p:extLst>
          </p:nvPr>
        </p:nvGraphicFramePr>
        <p:xfrm>
          <a:off x="-252536" y="764704"/>
          <a:ext cx="4680520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9024" y="257099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80559987"/>
              </p:ext>
            </p:extLst>
          </p:nvPr>
        </p:nvGraphicFramePr>
        <p:xfrm>
          <a:off x="4572000" y="251838"/>
          <a:ext cx="4572000" cy="6129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555776" y="569889"/>
            <a:ext cx="785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I.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72200" y="580264"/>
            <a:ext cx="10294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II.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43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4472183"/>
              </p:ext>
            </p:extLst>
          </p:nvPr>
        </p:nvGraphicFramePr>
        <p:xfrm>
          <a:off x="611560" y="764704"/>
          <a:ext cx="748883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475656" y="404664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404665"/>
            <a:ext cx="11860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III.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59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24936" cy="1080120"/>
          </a:xfrm>
        </p:spPr>
        <p:txBody>
          <a:bodyPr/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NAPIŠ KE KAŽDÉ SKUPINĚ SLOVO NADŘAZENÉ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2113" y="1426886"/>
            <a:ext cx="4464496" cy="2952329"/>
          </a:xfrm>
          <a:prstGeom prst="ellipse">
            <a:avLst/>
          </a:prstGeom>
          <a:noFill/>
          <a:ln w="1174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1203362">
            <a:off x="4449533" y="1447605"/>
            <a:ext cx="4720517" cy="3093812"/>
          </a:xfrm>
          <a:prstGeom prst="ellipse">
            <a:avLst/>
          </a:prstGeom>
          <a:noFill/>
          <a:ln w="1174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8" name="Picture 14" descr="C:\Users\Steidlová\AppData\Local\Microsoft\Windows\Temporary Internet Files\Content.IE5\QBENWNWN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242" y="1216147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Steidlová\AppData\Local\Microsoft\Windows\Temporary Internet Files\Content.IE5\Z6UISYI1\MC900404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3682">
            <a:off x="6870462" y="2105988"/>
            <a:ext cx="1974364" cy="177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Steidlová\AppData\Local\Microsoft\Windows\Temporary Internet Files\Content.IE5\WNBJKE3P\MC900233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98299">
            <a:off x="6029748" y="2763776"/>
            <a:ext cx="1210338" cy="173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Steidlová\AppData\Local\Microsoft\Windows\Temporary Internet Files\Content.IE5\WNBJKE3P\MC9004418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55" y="1239842"/>
            <a:ext cx="2155360" cy="215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Steidlová\AppData\Local\Microsoft\Windows\Temporary Internet Files\Content.IE5\4ZEQCW2H\MC9003348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352" y="2000180"/>
            <a:ext cx="115214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teidlová\AppData\Local\Microsoft\Windows\Temporary Internet Files\Content.IE5\QBENWNWN\MC9002158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158" y="2176502"/>
            <a:ext cx="1954406" cy="163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2467356" y="3989977"/>
            <a:ext cx="4079072" cy="2679383"/>
          </a:xfrm>
          <a:prstGeom prst="ellipse">
            <a:avLst/>
          </a:prstGeom>
          <a:noFill/>
          <a:ln w="1174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 descr="C:\Users\Steidlová\AppData\Local\Microsoft\Windows\Temporary Internet Files\Content.IE5\QBENWNWN\MC9002152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129" y="4448321"/>
            <a:ext cx="1531226" cy="196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Steidlová\AppData\Local\Microsoft\Windows\Temporary Internet Files\Content.IE5\WNBJKE3P\MC9001008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11096">
            <a:off x="4582356" y="3989977"/>
            <a:ext cx="687970" cy="159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Steidlová\AppData\Local\Microsoft\Windows\Temporary Internet Files\Content.IE5\Z6UISYI1\MC90001313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42" y="4718909"/>
            <a:ext cx="1501812" cy="142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1353928" y="1426886"/>
            <a:ext cx="9604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1.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09791" y="1532691"/>
            <a:ext cx="10853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2.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65048" y="4032822"/>
            <a:ext cx="8521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3.</a:t>
            </a:r>
            <a:endParaRPr lang="cs-CZ" sz="4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65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1.TOALETNÍ POTŘEBY</a:t>
            </a:r>
          </a:p>
          <a:p>
            <a:r>
              <a:rPr lang="cs-CZ" sz="3600" b="1" dirty="0">
                <a:solidFill>
                  <a:srgbClr val="0070C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2.</a:t>
            </a:r>
            <a:r>
              <a:rPr lang="cs-CZ" sz="3600" b="1" dirty="0">
                <a:solidFill>
                  <a:srgbClr val="0070C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SLADKOSTI, CUKROVINKY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 3. ZDRAVOTNICKÉ  </a:t>
            </a:r>
            <a:r>
              <a:rPr lang="cs-CZ" sz="3600" b="1" dirty="0">
                <a:solidFill>
                  <a:srgbClr val="0070C0"/>
                </a:solidFill>
              </a:rPr>
              <a:t>POTŘEBY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93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553105" y="569913"/>
            <a:ext cx="7203420" cy="842863"/>
          </a:xfrm>
        </p:spPr>
        <p:txBody>
          <a:bodyPr/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SESTAV  SOUSLOVÍ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419777">
            <a:off x="558275" y="2117787"/>
            <a:ext cx="1916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vysoká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 rot="19800000">
            <a:off x="4844371" y="2329931"/>
            <a:ext cx="2204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škola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 rot="21269501">
            <a:off x="358649" y="3289776"/>
            <a:ext cx="208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nákladní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 rot="1517833">
            <a:off x="4664611" y="3920521"/>
            <a:ext cx="2493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automobil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 rot="19800000">
            <a:off x="2579619" y="5194230"/>
            <a:ext cx="2796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zahradní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 rot="19800000">
            <a:off x="6514371" y="5270877"/>
            <a:ext cx="19030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nábytek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 rot="20542193">
            <a:off x="1995646" y="3615916"/>
            <a:ext cx="2390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kočkovitá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 rot="19800000">
            <a:off x="6889919" y="3828586"/>
            <a:ext cx="1959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šelma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 rot="20563120">
            <a:off x="2278545" y="2351537"/>
            <a:ext cx="2260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podstatné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 rot="19800000">
            <a:off x="7010369" y="2354552"/>
            <a:ext cx="1751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jméno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 rot="21295159">
            <a:off x="521479" y="5044383"/>
            <a:ext cx="3047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infekční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 rot="19800000">
            <a:off x="5214135" y="4939254"/>
            <a:ext cx="2074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nemoc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 rot="783224">
            <a:off x="286056" y="4468337"/>
            <a:ext cx="3369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vysokozdvižný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 rot="1686356">
            <a:off x="5945080" y="3415181"/>
            <a:ext cx="1593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vozík</a:t>
            </a:r>
            <a:endParaRPr lang="cs-CZ" sz="36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107503" y="1608393"/>
            <a:ext cx="4479899" cy="4752528"/>
          </a:xfrm>
          <a:prstGeom prst="roundRect">
            <a:avLst/>
          </a:prstGeom>
          <a:noFill/>
          <a:ln w="984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587403" y="1662474"/>
            <a:ext cx="4292502" cy="4752528"/>
          </a:xfrm>
          <a:prstGeom prst="roundRect">
            <a:avLst/>
          </a:prstGeom>
          <a:noFill/>
          <a:ln w="984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0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844823"/>
            <a:ext cx="7761185" cy="4608513"/>
          </a:xfrm>
        </p:spPr>
        <p:txBody>
          <a:bodyPr>
            <a:noAutofit/>
          </a:bodyPr>
          <a:lstStyle/>
          <a:p>
            <a:r>
              <a:rPr lang="cs-CZ" sz="3600" dirty="0" smtClean="0"/>
              <a:t> 1. vysoká škola</a:t>
            </a:r>
          </a:p>
          <a:p>
            <a:r>
              <a:rPr lang="cs-CZ" sz="3600" dirty="0" smtClean="0"/>
              <a:t> 2. podstatné jméno</a:t>
            </a:r>
          </a:p>
          <a:p>
            <a:r>
              <a:rPr lang="cs-CZ" sz="3600" dirty="0" smtClean="0"/>
              <a:t> 3. vysokozdvižný vozík</a:t>
            </a:r>
          </a:p>
          <a:p>
            <a:r>
              <a:rPr lang="cs-CZ" sz="3600" dirty="0" smtClean="0"/>
              <a:t> 4. nákladní automobil</a:t>
            </a:r>
          </a:p>
          <a:p>
            <a:r>
              <a:rPr lang="cs-CZ" sz="3600" dirty="0" smtClean="0"/>
              <a:t> 5. kočkovitá šelma</a:t>
            </a:r>
          </a:p>
          <a:p>
            <a:r>
              <a:rPr lang="cs-CZ" sz="3600" dirty="0" smtClean="0"/>
              <a:t> 6. infekční nemoc</a:t>
            </a:r>
          </a:p>
          <a:p>
            <a:r>
              <a:rPr lang="cs-CZ" sz="3600" dirty="0" smtClean="0"/>
              <a:t> 7. zahradní nábytek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0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892481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1.  Synonymem </a:t>
            </a:r>
            <a:r>
              <a:rPr lang="cs-CZ" sz="2800" b="1" dirty="0"/>
              <a:t>slova špinit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    a) znečišťovat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 b) čistit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2. Slovem podřazeným </a:t>
            </a:r>
            <a:r>
              <a:rPr lang="cs-CZ" sz="2800" b="1" dirty="0"/>
              <a:t>ke slovu materiál je slovo </a:t>
            </a:r>
            <a:r>
              <a:rPr lang="cs-CZ" sz="2800" b="1" dirty="0" smtClean="0"/>
              <a:t>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hlína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 b</a:t>
            </a:r>
            <a:r>
              <a:rPr lang="cs-CZ" sz="2800" b="1" dirty="0"/>
              <a:t>) </a:t>
            </a:r>
            <a:r>
              <a:rPr lang="cs-CZ" sz="2800" b="1" dirty="0" smtClean="0"/>
              <a:t>surovina</a:t>
            </a: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3. Antonymem </a:t>
            </a:r>
            <a:r>
              <a:rPr lang="cs-CZ" sz="2800" b="1" dirty="0"/>
              <a:t>slova milovat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trápit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/>
              <a:t>     b) </a:t>
            </a:r>
            <a:r>
              <a:rPr lang="cs-CZ" sz="2800" b="1" dirty="0" smtClean="0"/>
              <a:t>nenávidět</a:t>
            </a: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mohutný</a:t>
            </a:r>
            <a:r>
              <a:rPr lang="cs-CZ" sz="2800" b="1" dirty="0"/>
              <a:t>. </a:t>
            </a:r>
          </a:p>
          <a:p>
            <a:pPr marL="0" indent="0">
              <a:buNone/>
            </a:pPr>
            <a:r>
              <a:rPr lang="cs-CZ" sz="2800" b="1" dirty="0" smtClean="0"/>
              <a:t>    b</a:t>
            </a:r>
            <a:r>
              <a:rPr lang="cs-CZ" sz="2800" b="1" dirty="0"/>
              <a:t>) </a:t>
            </a:r>
            <a:r>
              <a:rPr lang="cs-CZ" sz="2800" b="1" dirty="0" smtClean="0"/>
              <a:t>tlustý.</a:t>
            </a:r>
            <a:endParaRPr lang="cs-CZ" sz="2800" b="1" dirty="0"/>
          </a:p>
          <a:p>
            <a:pPr marL="457200" indent="-457200">
              <a:buAutoNum type="arabicPeriod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-171400"/>
            <a:ext cx="7833193" cy="1507774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VYBER SPRÁVNOU ODPOVĚĎ</a:t>
            </a:r>
            <a:endParaRPr lang="cs-CZ" sz="36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7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55446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2800" b="1" dirty="0" smtClean="0"/>
              <a:t>4. Synonymem </a:t>
            </a:r>
            <a:r>
              <a:rPr lang="cs-CZ" sz="2800" b="1" dirty="0"/>
              <a:t>slova otylý je slovo </a:t>
            </a:r>
          </a:p>
          <a:p>
            <a:pPr marL="0" indent="0">
              <a:buNone/>
            </a:pPr>
            <a:r>
              <a:rPr lang="cs-CZ" sz="2800" b="1" dirty="0"/>
              <a:t>    a) mohutný. </a:t>
            </a:r>
          </a:p>
          <a:p>
            <a:pPr marL="0" indent="0">
              <a:buNone/>
            </a:pPr>
            <a:r>
              <a:rPr lang="cs-CZ" sz="2800" b="1" dirty="0"/>
              <a:t>    b) </a:t>
            </a:r>
            <a:r>
              <a:rPr lang="cs-CZ" sz="2800" b="1" dirty="0" smtClean="0"/>
              <a:t>tlustý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5. Slovem podřazeným ke </a:t>
            </a:r>
            <a:r>
              <a:rPr lang="cs-CZ" sz="2800" b="1" dirty="0"/>
              <a:t>slovu tanec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zpěv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b</a:t>
            </a:r>
            <a:r>
              <a:rPr lang="cs-CZ" sz="2800" b="1" dirty="0"/>
              <a:t>) </a:t>
            </a:r>
            <a:r>
              <a:rPr lang="cs-CZ" sz="2800" b="1" dirty="0" smtClean="0"/>
              <a:t>valčík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6. Slovem souřadným ke </a:t>
            </a:r>
            <a:r>
              <a:rPr lang="cs-CZ" sz="2800" b="1" dirty="0"/>
              <a:t>slovu pero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propiska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b) inkoust</a:t>
            </a:r>
            <a:endParaRPr lang="cs-CZ" sz="2800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endParaRPr lang="cs-CZ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7977209" cy="1291750"/>
          </a:xfrm>
        </p:spPr>
        <p:txBody>
          <a:bodyPr/>
          <a:lstStyle/>
          <a:p>
            <a:r>
              <a:rPr lang="cs-CZ" sz="3600" u="sng" dirty="0">
                <a:solidFill>
                  <a:srgbClr val="FF0000"/>
                </a:solidFill>
              </a:rPr>
              <a:t>VYBER SPRÁVNOU ODPOVĚĎ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9787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496943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7. Antonymem </a:t>
            </a:r>
            <a:r>
              <a:rPr lang="cs-CZ" sz="2800" b="1" dirty="0"/>
              <a:t>slova blízký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vzdálený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b) sousední</a:t>
            </a:r>
            <a:endParaRPr lang="cs-CZ" sz="2800" b="1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8. </a:t>
            </a:r>
            <a:r>
              <a:rPr lang="cs-CZ" sz="2800" b="1" dirty="0" smtClean="0"/>
              <a:t>Synonymem </a:t>
            </a:r>
            <a:r>
              <a:rPr lang="cs-CZ" sz="2800" b="1" dirty="0"/>
              <a:t>slova protože je slovo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aby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b</a:t>
            </a:r>
            <a:r>
              <a:rPr lang="cs-CZ" sz="2800" b="1" dirty="0"/>
              <a:t>) </a:t>
            </a:r>
            <a:r>
              <a:rPr lang="cs-CZ" sz="2800" b="1" dirty="0" smtClean="0"/>
              <a:t>poněvadž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9. Slovem nadřazeným ke slovu </a:t>
            </a:r>
            <a:r>
              <a:rPr lang="cs-CZ" sz="2800" b="1" dirty="0"/>
              <a:t>šeptat je </a:t>
            </a:r>
            <a:r>
              <a:rPr lang="cs-CZ" sz="2800" b="1" dirty="0" smtClean="0"/>
              <a:t>slovo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a) křičet 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b) mluvit</a:t>
            </a:r>
            <a:endParaRPr lang="cs-CZ" sz="2800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-243408"/>
            <a:ext cx="7833193" cy="1435766"/>
          </a:xfrm>
        </p:spPr>
        <p:txBody>
          <a:bodyPr/>
          <a:lstStyle/>
          <a:p>
            <a:r>
              <a:rPr lang="cs-CZ" sz="4000" u="sng" dirty="0">
                <a:solidFill>
                  <a:srgbClr val="FF0000"/>
                </a:solidFill>
              </a:rPr>
              <a:t>VYBER SPRÁVNOU 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124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12776"/>
            <a:ext cx="7905201" cy="525658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1. A)</a:t>
            </a:r>
          </a:p>
          <a:p>
            <a:r>
              <a:rPr lang="cs-CZ" sz="2800" dirty="0" smtClean="0"/>
              <a:t> 2. A)</a:t>
            </a:r>
          </a:p>
          <a:p>
            <a:r>
              <a:rPr lang="cs-CZ" sz="2800" dirty="0" smtClean="0"/>
              <a:t> 3. B)</a:t>
            </a:r>
          </a:p>
          <a:p>
            <a:r>
              <a:rPr lang="cs-CZ" sz="2800" dirty="0" smtClean="0"/>
              <a:t> 4. B)</a:t>
            </a:r>
          </a:p>
          <a:p>
            <a:r>
              <a:rPr lang="cs-CZ" sz="2800" dirty="0" smtClean="0"/>
              <a:t> 5. B) </a:t>
            </a:r>
          </a:p>
          <a:p>
            <a:r>
              <a:rPr lang="cs-CZ" sz="2800" dirty="0" smtClean="0"/>
              <a:t> 6. A)</a:t>
            </a:r>
          </a:p>
          <a:p>
            <a:r>
              <a:rPr lang="cs-CZ" sz="2800" dirty="0" smtClean="0"/>
              <a:t> 7. A)</a:t>
            </a:r>
          </a:p>
          <a:p>
            <a:r>
              <a:rPr lang="cs-CZ" sz="2800" dirty="0" smtClean="0"/>
              <a:t> 8. B) </a:t>
            </a:r>
          </a:p>
          <a:p>
            <a:r>
              <a:rPr lang="cs-CZ" sz="2800" dirty="0" smtClean="0"/>
              <a:t> 9. B)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10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80920" cy="3987805"/>
          </a:xfrm>
        </p:spPr>
        <p:txBody>
          <a:bodyPr>
            <a:normAutofit/>
          </a:bodyPr>
          <a:lstStyle/>
          <a:p>
            <a:r>
              <a:rPr lang="cs-CZ" dirty="0" smtClean="0"/>
              <a:t>STÝBLÍK</a:t>
            </a:r>
            <a:r>
              <a:rPr lang="cs-CZ" dirty="0"/>
              <a:t>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-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50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173</TotalTime>
  <Words>581</Words>
  <Application>Microsoft Office PowerPoint</Application>
  <PresentationFormat>Předvádění na obrazovce (4:3)</PresentationFormat>
  <Paragraphs>170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Tvrdý obal</vt:lpstr>
      <vt:lpstr>Prezentace aplikace PowerPoint</vt:lpstr>
      <vt:lpstr>Anotace</vt:lpstr>
      <vt:lpstr>ROZVÍJENÍ BOHATÉ SLOVNÍ ZÁSOBY</vt:lpstr>
      <vt:lpstr>NAPIŠ KE SLOVŮM 3 SLOVA PODŘAZENÁ  </vt:lpstr>
      <vt:lpstr>ŘEŠENÍ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NAPIŠ KE KAŽDÉ SKUPINĚ SLOVO NADŘAZENÉ</vt:lpstr>
      <vt:lpstr>ŘEŠENÍ</vt:lpstr>
      <vt:lpstr>SESTAV  SOUSLOVÍ</vt:lpstr>
      <vt:lpstr>ŘEŠENÍ</vt:lpstr>
      <vt:lpstr>VYBER SPRÁVNOU ODPOVĚĎ</vt:lpstr>
      <vt:lpstr>VYBER SPRÁVNOU ODPOVĚĎ</vt:lpstr>
      <vt:lpstr>VYBER SPRÁVNOU ODPOVĚĎ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Slova nadřazená, podřazená, souřadná; sousloví.  Rozvíjení bohaté slovní zásoby </dc:title>
  <dc:creator>Steidlová</dc:creator>
  <cp:lastModifiedBy>Steidlová</cp:lastModifiedBy>
  <cp:revision>18</cp:revision>
  <dcterms:created xsi:type="dcterms:W3CDTF">2012-07-29T18:32:56Z</dcterms:created>
  <dcterms:modified xsi:type="dcterms:W3CDTF">2012-09-01T14:57:53Z</dcterms:modified>
</cp:coreProperties>
</file>