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  <p:sldMasterId id="2147483804" r:id="rId2"/>
  </p:sldMasterIdLst>
  <p:notesMasterIdLst>
    <p:notesMasterId r:id="rId9"/>
  </p:notesMasterIdLst>
  <p:sldIdLst>
    <p:sldId id="256" r:id="rId3"/>
    <p:sldId id="257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Eva </a:t>
          </a:r>
          <a:r>
            <a:rPr lang="cs-CZ" dirty="0" err="1" smtClean="0"/>
            <a:t>Konopová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VY_32_INOVACE_07_Oprava textu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Oprava  textu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Český jazyk na 2. stupni ZŠ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Eva </a:t>
          </a:r>
          <a:r>
            <a:rPr lang="cs-CZ" sz="1400" kern="1200" dirty="0" err="1" smtClean="0"/>
            <a:t>Konopová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VY_32_INOVACE_07_Oprava textu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Český jazyk na 2. stupni ZŠ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Oprava  textu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6697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55777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4255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43064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2747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0863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1115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45957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77011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571692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1238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0549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086108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7.ročník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8467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2038" y="404664"/>
            <a:ext cx="8136904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Oprav   </a:t>
            </a:r>
            <a:r>
              <a:rPr lang="cs-CZ" sz="66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chyby</a:t>
            </a:r>
          </a:p>
          <a:p>
            <a:r>
              <a:rPr lang="cs-CZ" sz="60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60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v následujícím</a:t>
            </a:r>
          </a:p>
          <a:p>
            <a:endParaRPr lang="cs-CZ" sz="6000" dirty="0" smtClean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00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7200" b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textu.</a:t>
            </a:r>
            <a:endParaRPr lang="cs-CZ" sz="7200" b="1" dirty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Program Files (x86)\Microsoft Office\MEDIA\CAGCAT10\j03052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51661">
            <a:off x="5908921" y="3746702"/>
            <a:ext cx="1138238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7188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332656"/>
            <a:ext cx="8640960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Malý medvídci si hrály v kleci.</a:t>
            </a:r>
          </a:p>
          <a:p>
            <a:endParaRPr lang="cs-CZ" sz="2800" dirty="0" smtClean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Z nedalekého </a:t>
            </a:r>
            <a:r>
              <a:rPr lang="cs-CZ" sz="28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ribníka</a:t>
            </a: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se </a:t>
            </a:r>
            <a:r>
              <a:rPr lang="cs-CZ" sz="28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ozívalo</a:t>
            </a:r>
            <a:endParaRPr lang="cs-CZ" sz="2800" dirty="0" smtClean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err="1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ž</a:t>
            </a:r>
            <a:r>
              <a:rPr lang="cs-CZ" sz="28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abý</a:t>
            </a: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kuňkání.</a:t>
            </a:r>
          </a:p>
          <a:p>
            <a:endParaRPr lang="cs-CZ" sz="2800" dirty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                  Při </a:t>
            </a:r>
            <a:r>
              <a:rPr lang="cs-CZ" sz="28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vipravování</a:t>
            </a: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svích</a:t>
            </a: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zážidků</a:t>
            </a: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                          z dovolené se tvářil </a:t>
            </a:r>
            <a:r>
              <a:rPr lang="cs-CZ" sz="28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příliž</a:t>
            </a: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tajemě</a:t>
            </a: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2800" dirty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Otpoledne</a:t>
            </a: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se postarám o bratrovi psi.</a:t>
            </a:r>
          </a:p>
          <a:p>
            <a:endParaRPr lang="cs-CZ" sz="2800" dirty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                     </a:t>
            </a:r>
            <a:r>
              <a:rPr lang="cs-CZ" sz="28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Vílet</a:t>
            </a: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na </a:t>
            </a:r>
            <a:r>
              <a:rPr lang="cs-CZ" sz="28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šumavu</a:t>
            </a: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se kamarádům</a:t>
            </a:r>
          </a:p>
          <a:p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                     velice </a:t>
            </a:r>
            <a:r>
              <a:rPr lang="cs-CZ" sz="28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líbyl</a:t>
            </a: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800" dirty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2" name="Picture 4" descr="C:\Users\Konopová\AppData\Local\Microsoft\Windows\Temporary Internet Files\Content.IE5\19LMCX3C\MP9001803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68917">
            <a:off x="6300187" y="539284"/>
            <a:ext cx="1697951" cy="1115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Konopová\AppData\Local\Microsoft\Windows\Temporary Internet Files\Content.IE5\M2ZE7EEE\MP9004230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3890" y="1825254"/>
            <a:ext cx="1542125" cy="1027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Konopová\AppData\Local\Microsoft\Windows\Temporary Internet Files\Content.IE5\M2ZE7EEE\MP90040000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12615">
            <a:off x="461933" y="2750260"/>
            <a:ext cx="1605864" cy="1070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Konopová\AppData\Local\Microsoft\Windows\Temporary Internet Files\Content.IE5\19LMCX3C\MP90043880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80088">
            <a:off x="6732240" y="4021670"/>
            <a:ext cx="1418018" cy="1063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Konopová\AppData\Local\Microsoft\Windows\Temporary Internet Files\Content.IE5\3Z7ALN8V\MP90040656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6290">
            <a:off x="508474" y="5221080"/>
            <a:ext cx="1512782" cy="1008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5358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20688"/>
            <a:ext cx="8496944" cy="106182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Správné řešení</a:t>
            </a:r>
          </a:p>
          <a:p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Malí medvídci si hráli v kleci.</a:t>
            </a:r>
          </a:p>
          <a:p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Z nedalekého rybníka se ozývalo žabí</a:t>
            </a:r>
          </a:p>
          <a:p>
            <a:r>
              <a:rPr lang="cs-CZ" sz="3600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uňkání.</a:t>
            </a:r>
          </a:p>
          <a:p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Při vypravování svých zážitků </a:t>
            </a:r>
          </a:p>
          <a:p>
            <a:r>
              <a:rPr lang="cs-CZ" sz="3600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dovolené se tvářil příliš tajemně.</a:t>
            </a:r>
          </a:p>
          <a:p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Odpoledne se postarám o bratrovy psy.</a:t>
            </a:r>
          </a:p>
          <a:p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Výlet na Šumavu se kamarádům</a:t>
            </a:r>
          </a:p>
          <a:p>
            <a:r>
              <a:rPr lang="cs-CZ" sz="3600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elice líbil.</a:t>
            </a:r>
          </a:p>
          <a:p>
            <a:endParaRPr lang="cs-CZ" sz="3600" dirty="0" smtClean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7200" dirty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7200" dirty="0" smtClean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7200" dirty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7200" dirty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0009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6258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233</TotalTime>
  <Words>184</Words>
  <Application>Microsoft Office PowerPoint</Application>
  <PresentationFormat>Předvádění na obrazovce (4:3)</PresentationFormat>
  <Paragraphs>45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Arkýř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32</cp:revision>
  <dcterms:created xsi:type="dcterms:W3CDTF">2011-08-21T15:31:45Z</dcterms:created>
  <dcterms:modified xsi:type="dcterms:W3CDTF">2012-09-13T12:21:54Z</dcterms:modified>
</cp:coreProperties>
</file>