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8"/>
  </p:notesMasterIdLst>
  <p:sldIdLst>
    <p:sldId id="256" r:id="rId3"/>
    <p:sldId id="258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VY_32_INOVACE_08_Doplňovací cvičení 2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Doplňovací cvičení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na 2. stupni ZŠ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VY_32_INOVACE_08_Doplňovací cvičení 2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na 2. stupni ZŠ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Doplňovací cvičení 2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89309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2092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12469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5575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42025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4058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44936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0838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85700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98064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434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403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5453692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1194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3992" y="260648"/>
            <a:ext cx="8612504" cy="136345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DOPLŇOVACÍ  CVIČENÍ</a:t>
            </a: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V_sočině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b_dlel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_ m_ 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v_borní</a:t>
            </a:r>
            <a:endParaRPr lang="cs-CZ" sz="40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kamarádi. 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M_š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_ 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našl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_ 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s_r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pod</a:t>
            </a:r>
          </a:p>
          <a:p>
            <a:r>
              <a:rPr lang="cs-CZ" sz="4000" dirty="0" err="1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av_čkou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Ve 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vol_éře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seděl_ dva</a:t>
            </a:r>
          </a:p>
          <a:p>
            <a:r>
              <a:rPr lang="cs-CZ" sz="4000" dirty="0" err="1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_ři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Rodiče koupil_ k  _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ánocům</a:t>
            </a:r>
            <a:endParaRPr lang="cs-CZ" sz="40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4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vému malému 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s_nov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_ 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pl_šového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medv_dka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Herecké 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v_kony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se všem</a:t>
            </a:r>
          </a:p>
          <a:p>
            <a:r>
              <a:rPr lang="cs-CZ" sz="4000" dirty="0" err="1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elm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_ 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l_b_l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_. Na 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pol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_ poskakoval_</a:t>
            </a:r>
          </a:p>
          <a:p>
            <a:r>
              <a:rPr lang="cs-CZ" sz="4000" dirty="0" err="1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4000" dirty="0" err="1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al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_ zajíčci.  </a:t>
            </a:r>
          </a:p>
          <a:p>
            <a:endParaRPr lang="cs-CZ" sz="40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4347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9577064" cy="10556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ŘEŠENÍ</a:t>
            </a:r>
          </a:p>
          <a:p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Vysočině bydleli mí výborní</a:t>
            </a:r>
          </a:p>
          <a:p>
            <a:r>
              <a:rPr lang="cs-CZ" sz="4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amarádi. Myši našly sýr pod </a:t>
            </a:r>
          </a:p>
          <a:p>
            <a:r>
              <a:rPr lang="cs-CZ" sz="4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avičkou. Ve voliéře seděli dva</a:t>
            </a:r>
          </a:p>
          <a:p>
            <a:r>
              <a:rPr lang="cs-CZ" sz="4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ýři. Rodiče koupili k Vánocům</a:t>
            </a:r>
          </a:p>
          <a:p>
            <a:r>
              <a:rPr lang="cs-CZ" sz="4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vému malému synovi plyšového</a:t>
            </a:r>
          </a:p>
          <a:p>
            <a:r>
              <a:rPr lang="cs-CZ" sz="4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edvídka. Herecké výkony se všem</a:t>
            </a:r>
          </a:p>
          <a:p>
            <a:r>
              <a:rPr lang="cs-CZ" sz="4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elmi líbily. Na poli poskakovali</a:t>
            </a:r>
          </a:p>
          <a:p>
            <a:r>
              <a:rPr lang="cs-CZ" sz="4000" dirty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40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alí zajíčci.</a:t>
            </a: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 smtClean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40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0622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4776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224</TotalTime>
  <Words>188</Words>
  <Application>Microsoft Office PowerPoint</Application>
  <PresentationFormat>Předvádění na obrazovce (4:3)</PresentationFormat>
  <Paragraphs>49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Exekutivní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29</cp:revision>
  <dcterms:created xsi:type="dcterms:W3CDTF">2011-08-21T15:31:45Z</dcterms:created>
  <dcterms:modified xsi:type="dcterms:W3CDTF">2012-09-12T20:24:09Z</dcterms:modified>
</cp:coreProperties>
</file>