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0"/>
  </p:notes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VY_32_INOVACE_09_Vlastnosti - synonyma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Vlastnosti - synonyma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VY_32_INOVACE_09_Vlastnosti - synonyma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Vlastnosti - synonyma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3880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124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479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9852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4374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287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3297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2229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1441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8429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336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678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322168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7622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828092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VLASTNOSTI</a:t>
            </a:r>
          </a:p>
          <a:p>
            <a:pPr lvl="1"/>
            <a:endParaRPr lang="cs-CZ" sz="80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lvl="1"/>
            <a:endParaRPr lang="cs-CZ" sz="72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SYNONYMA</a:t>
            </a:r>
            <a:endParaRPr lang="cs-CZ" sz="72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3Z7ALN8V\MC900441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112193"/>
            <a:ext cx="205105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621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640960" cy="11787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Přiřaď </a:t>
            </a:r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synonyma</a:t>
            </a:r>
          </a:p>
          <a:p>
            <a:r>
              <a:rPr lang="cs-CZ" sz="66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k těmto</a:t>
            </a:r>
          </a:p>
          <a:p>
            <a:endParaRPr lang="cs-CZ" sz="6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vlastnostem</a:t>
            </a:r>
          </a:p>
          <a:p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865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22133"/>
            <a:ext cx="8064897" cy="9941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řečný			           andělský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domýšlivý			           podrážděný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naivní			           sobecký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laskavý			           nabubřelý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nevrlý			           důvěřivý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hodný			           cílevědomý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egocentrický		           láskyplný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apatický			snášenlivý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extrovertní			tvůrčí, tvořivý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energický			arogantní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tolerantní			uzavřený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kreativní			lhostejný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introvertní			výbušný	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opovržlivý		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otevřený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ctižádostivý		hovorný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M2ZE7EEE\MP9004309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872">
            <a:off x="2811261" y="891582"/>
            <a:ext cx="1839881" cy="134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nopová\AppData\Local\Microsoft\Windows\Temporary Internet Files\Content.IE5\M2ZE7EEE\MP9004230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288">
            <a:off x="6219147" y="358448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786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88640"/>
            <a:ext cx="5295514" cy="96949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Ř E Š E N Í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řečný			             hovorný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domýšlivý	                          nabubřelý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naivní			            důvěřivý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laskavý	                         láskyplný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nevrlý			            podrážděný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hodný			            andělský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egocentrický		            sobecký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apatický		                  lhostejný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extrovertní		                  otevřený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energický		        výbušný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tolerantní		     snášenlivý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kreativní		tvůrčí, tvořivý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introvertní		uzavřený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opovržlivý		arogantní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ctižádostivý		cílevědomý	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onopová\AppData\Local\Microsoft\Windows\Temporary Internet Files\Content.IE5\M2ZE7EEE\MC900424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016" y="1700808"/>
            <a:ext cx="1633860" cy="98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onopová\AppData\Local\Microsoft\Windows\Temporary Internet Files\Content.IE5\3Z7ALN8V\MC900104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14267"/>
            <a:ext cx="1437779" cy="143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onopová\AppData\Local\Microsoft\Windows\Temporary Internet Files\Content.IE5\3Z7ALN8V\MC9002218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417" y="4117606"/>
            <a:ext cx="1702613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9900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25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243</TotalTime>
  <Words>110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Shluk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32</cp:revision>
  <dcterms:created xsi:type="dcterms:W3CDTF">2011-08-21T15:31:45Z</dcterms:created>
  <dcterms:modified xsi:type="dcterms:W3CDTF">2012-11-19T11:47:31Z</dcterms:modified>
</cp:coreProperties>
</file>