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10"/>
  </p:notes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VY_32_INOVACE_10_Vlastnosti -  antonyma 1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Vlastnosti – antonyma 1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VY_32_INOVACE_10_Vlastnosti -  antonyma 1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Vlastnosti – antonyma 1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0836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61381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60056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6882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3868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315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79285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3908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33909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234546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115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36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69558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7.ročník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4307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811" y="545983"/>
            <a:ext cx="7920880" cy="8771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8800" b="1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Vlastnosti</a:t>
            </a:r>
          </a:p>
          <a:p>
            <a:r>
              <a:rPr lang="cs-CZ" sz="88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antonyma</a:t>
            </a:r>
          </a:p>
          <a:p>
            <a:endParaRPr lang="cs-CZ" sz="6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onopová\AppData\Local\Microsoft\Windows\Temporary Internet Files\Content.IE5\3Z7ALN8V\MC9001565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053" y="4725144"/>
            <a:ext cx="1328638" cy="132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557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04664"/>
            <a:ext cx="9050090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Přiřaď </a:t>
            </a:r>
            <a:r>
              <a:rPr lang="cs-CZ" sz="66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antonymum  </a:t>
            </a:r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</a:t>
            </a:r>
          </a:p>
          <a:p>
            <a:r>
              <a:rPr lang="cs-CZ" sz="5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(protiklad)</a:t>
            </a:r>
          </a:p>
          <a:p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5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k daným </a:t>
            </a:r>
            <a:r>
              <a:rPr lang="cs-CZ" sz="54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vlastnostem</a:t>
            </a:r>
            <a:endParaRPr lang="cs-CZ" sz="54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onopová\AppData\Local\Microsoft\Windows\Temporary Internet Files\Content.IE5\M2ZE7EEE\MM900286683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276357"/>
            <a:ext cx="1587604" cy="166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3852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540552" cy="119725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nedbalý				statečný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nepříjemný			štědrý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zbabělý				milující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nevlídný				pečlivý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lakomý				dobrosrdečný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nenávistný			pokorný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lehkomyslný			závislý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závistivý				odpovědný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arogantní			           optimistický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nespolečenský			přejícný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pesimistický	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důkladný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lajdácký				družný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ledabylý			          empatický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ignorantský		svědomitý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samostatný	</a:t>
            </a:r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netvůrčí</a:t>
            </a:r>
            <a:endParaRPr lang="cs-CZ" sz="2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kreativní			laskavý	</a:t>
            </a:r>
          </a:p>
          <a:p>
            <a:endParaRPr lang="cs-CZ" sz="24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	</a:t>
            </a:r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onopová\AppData\Local\Microsoft\Windows\Temporary Internet Files\Content.IE5\M2ZE7EEE\MP9004487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60045">
            <a:off x="6993559" y="633036"/>
            <a:ext cx="1388566" cy="1851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onopová\AppData\Local\Microsoft\Windows\Temporary Internet Files\Content.IE5\M2ZE7EEE\MC9000566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1558748"/>
            <a:ext cx="936104" cy="1013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nopová\AppData\Local\Microsoft\Windows\Temporary Internet Files\Content.IE5\19LMCX3C\MC9003792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3525">
            <a:off x="7594579" y="3174344"/>
            <a:ext cx="623888" cy="91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nopová\AppData\Local\Microsoft\Windows\Temporary Internet Files\Content.IE5\M2ZE7EEE\MC90043985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2030">
            <a:off x="6628596" y="4869160"/>
            <a:ext cx="1828800" cy="993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800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712968" cy="115416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Řešení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nedbalý				pečlivý</a:t>
            </a:r>
          </a:p>
          <a:p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nepříjemný				laskavý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zbabělý				statečný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nevlídný				dobrosrdečný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lakomý				štědrý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nenávistný				milující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lehkomyslný			odpovědný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závistivý				přející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arogantní				pokorný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nespolečenský			družný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pesimistický				optimistický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lajdácký				důkladný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ledabylý				svědomitý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ignorantský				empatický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samostatný				závislý</a:t>
            </a:r>
          </a:p>
          <a:p>
            <a:r>
              <a:rPr lang="cs-CZ" sz="2400" dirty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kreativní				</a:t>
            </a:r>
            <a:r>
              <a:rPr lang="cs-CZ" sz="2400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netvůrčí</a:t>
            </a:r>
            <a:endParaRPr lang="cs-CZ" sz="2400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7617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25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252</TotalTime>
  <Words>113</Words>
  <Application>Microsoft Office PowerPoint</Application>
  <PresentationFormat>Předvádění na obrazovce (4:3)</PresentationFormat>
  <Paragraphs>77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32</cp:revision>
  <dcterms:created xsi:type="dcterms:W3CDTF">2011-08-21T15:31:45Z</dcterms:created>
  <dcterms:modified xsi:type="dcterms:W3CDTF">2012-11-19T11:48:22Z</dcterms:modified>
</cp:coreProperties>
</file>