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  <p:sldMasterId id="2147483768" r:id="rId2"/>
  </p:sldMasterIdLst>
  <p:notesMasterIdLst>
    <p:notesMasterId r:id="rId10"/>
  </p:notesMasterIdLst>
  <p:sldIdLst>
    <p:sldId id="256" r:id="rId3"/>
    <p:sldId id="257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Eva </a:t>
          </a:r>
          <a:r>
            <a:rPr lang="cs-CZ" dirty="0" err="1" smtClean="0"/>
            <a:t>Konopová</a:t>
          </a:r>
          <a:r>
            <a:rPr lang="cs-CZ" dirty="0" smtClean="0"/>
            <a:t>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VY_32_INOVACE_11_Kladné a záporné vlastnosti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Kladné a </a:t>
          </a:r>
          <a:r>
            <a:rPr lang="cs-CZ" smtClean="0"/>
            <a:t>záporné vlastnosti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Český jazyk na 2. stupni ZŠ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Mgr. Eva </a:t>
          </a:r>
          <a:r>
            <a:rPr lang="cs-CZ" sz="1400" kern="1200" dirty="0" err="1" smtClean="0"/>
            <a:t>Konopová</a:t>
          </a:r>
          <a:r>
            <a:rPr lang="cs-CZ" sz="1400" kern="1200" dirty="0" smtClean="0"/>
            <a:t>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VY_32_INOVACE_11_Kladné a záporné vlastnosti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Český jazyk na 2. stupni ZŠ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Kladné a </a:t>
          </a:r>
          <a:r>
            <a:rPr lang="cs-CZ" sz="1400" kern="1200" smtClean="0"/>
            <a:t>záporné vlastnosti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736328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877331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139748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95042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733141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358139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031906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980643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730431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336163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40324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63111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gi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591597924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Pro 7.ročník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Prezentace na interaktivní tabuli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Pomůcky: učebnice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Inovace – materiál vybízí děti k aktivitě (motivace, aktivita) 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Prezentace slouží k procvičení paměti a podporuje aktivní zopakování učiva s pomocí interaktivní tabule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039671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260648"/>
            <a:ext cx="7633517" cy="93256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</a:t>
            </a:r>
          </a:p>
          <a:p>
            <a:r>
              <a:rPr lang="cs-CZ" sz="6000" b="1" dirty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6000" b="1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Kladné</a:t>
            </a:r>
          </a:p>
          <a:p>
            <a:r>
              <a:rPr lang="cs-CZ" sz="6000" b="1" dirty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6000" b="1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           a záporné</a:t>
            </a:r>
          </a:p>
          <a:p>
            <a:endParaRPr lang="cs-CZ" sz="6000" b="1" dirty="0" smtClean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6000" b="1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   VLASTNOSTI</a:t>
            </a:r>
          </a:p>
          <a:p>
            <a:endParaRPr lang="cs-CZ" sz="6000" b="1" dirty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6000" b="1" dirty="0" smtClean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6000" b="1" dirty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6000" b="1" dirty="0" smtClean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6000" b="1" dirty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194210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404664"/>
            <a:ext cx="7733489" cy="105259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</a:t>
            </a:r>
          </a:p>
          <a:p>
            <a:r>
              <a:rPr lang="cs-CZ" sz="4800" dirty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4800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Rozděl </a:t>
            </a:r>
          </a:p>
          <a:p>
            <a:r>
              <a:rPr lang="cs-CZ" sz="4800" dirty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4800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 následující </a:t>
            </a:r>
            <a:r>
              <a:rPr lang="cs-CZ" sz="5400" b="1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vlastnosti</a:t>
            </a:r>
          </a:p>
          <a:p>
            <a:r>
              <a:rPr lang="cs-CZ" sz="4800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     </a:t>
            </a:r>
            <a:endParaRPr lang="cs-CZ" sz="5400" b="1" dirty="0" smtClean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4800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          do 2 skupin</a:t>
            </a:r>
          </a:p>
          <a:p>
            <a:r>
              <a:rPr lang="cs-CZ" sz="4800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</a:p>
          <a:p>
            <a:r>
              <a:rPr lang="cs-CZ" sz="4800" dirty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4800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   ( kladné a záporné)</a:t>
            </a:r>
          </a:p>
          <a:p>
            <a:r>
              <a:rPr lang="cs-CZ" sz="4800" dirty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4800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</a:t>
            </a:r>
          </a:p>
          <a:p>
            <a:endParaRPr lang="cs-CZ" sz="4800" dirty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4800" dirty="0" smtClean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4800" dirty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4800" dirty="0" smtClean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4800" dirty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4800" dirty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265764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332656"/>
            <a:ext cx="8496944" cy="99411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</a:t>
            </a:r>
          </a:p>
          <a:p>
            <a:endParaRPr lang="cs-CZ" sz="2800" dirty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dirty="0" smtClean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dirty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dirty="0" smtClean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</a:t>
            </a:r>
            <a:r>
              <a:rPr lang="cs-CZ" sz="3200" dirty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</a:t>
            </a:r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rolhaný, bezohledný, odvážný, urážlivý,</a:t>
            </a:r>
          </a:p>
          <a:p>
            <a:r>
              <a:rPr lang="cs-CZ" sz="3200" dirty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skromný, vstřícný, pokorný, nenávistný,</a:t>
            </a:r>
          </a:p>
          <a:p>
            <a:r>
              <a:rPr lang="cs-CZ" sz="3200" dirty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přejícný, závistivý, tvrdohlavý, vlídný,</a:t>
            </a:r>
          </a:p>
          <a:p>
            <a:r>
              <a:rPr lang="cs-CZ" sz="3200" dirty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starostlivý, pomstychtivý, spravedlivý, </a:t>
            </a:r>
          </a:p>
          <a:p>
            <a:r>
              <a:rPr lang="cs-CZ" sz="3200" dirty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pesimistický, líný, optimistický, upřímný,</a:t>
            </a:r>
          </a:p>
          <a:p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200" dirty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zlomyslný</a:t>
            </a:r>
          </a:p>
          <a:p>
            <a:endParaRPr lang="cs-CZ" sz="2800" dirty="0" smtClean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dirty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dirty="0" smtClean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dirty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dirty="0" smtClean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dirty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dirty="0" smtClean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dirty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dirty="0" smtClean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dirty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dirty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Users\Konopová\AppData\Local\Microsoft\Windows\Temporary Internet Files\Content.IE5\3Z7ALN8V\MC90043779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04444">
            <a:off x="1486211" y="598918"/>
            <a:ext cx="1368152" cy="12299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Konopová\AppData\Local\Microsoft\Windows\Temporary Internet Files\Content.IE5\XMUJ1K6C\MC900431579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532270">
            <a:off x="5847550" y="5157191"/>
            <a:ext cx="1144498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Konopová\AppData\Local\Microsoft\Windows\Temporary Internet Files\Content.IE5\M2ZE7EEE\MM900283866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77331">
            <a:off x="5675313" y="516417"/>
            <a:ext cx="1488975" cy="13949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773107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620688"/>
            <a:ext cx="8640960" cy="101874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               </a:t>
            </a:r>
            <a:r>
              <a:rPr lang="cs-CZ" sz="4000" b="1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Ř E  Š E N Í</a:t>
            </a:r>
          </a:p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kladné 			         záporné </a:t>
            </a:r>
          </a:p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      vlastnosti 				vlastnosti</a:t>
            </a:r>
          </a:p>
          <a:p>
            <a:r>
              <a:rPr lang="cs-CZ" sz="2800" dirty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odvážný				prolhaný</a:t>
            </a:r>
          </a:p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skromný				bezohledný</a:t>
            </a:r>
          </a:p>
          <a:p>
            <a:r>
              <a:rPr lang="cs-CZ" sz="2800" dirty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vstřícný				urážlivý</a:t>
            </a:r>
          </a:p>
          <a:p>
            <a:r>
              <a:rPr lang="cs-CZ" sz="2800" dirty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pokorný				nenávistný</a:t>
            </a:r>
          </a:p>
          <a:p>
            <a:r>
              <a:rPr lang="cs-CZ" sz="2800" dirty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přejícný				závistivý</a:t>
            </a:r>
          </a:p>
          <a:p>
            <a:r>
              <a:rPr lang="cs-CZ" sz="2800" dirty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vlídný				tvrdohlavý</a:t>
            </a:r>
          </a:p>
          <a:p>
            <a:r>
              <a:rPr lang="cs-CZ" sz="2800" dirty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starostlivý		</a:t>
            </a:r>
            <a:r>
              <a:rPr lang="cs-CZ" sz="2800" dirty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    pomstychtivý</a:t>
            </a:r>
          </a:p>
          <a:p>
            <a:r>
              <a:rPr lang="cs-CZ" sz="2800" dirty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spravedlivý			pesimistický</a:t>
            </a:r>
          </a:p>
          <a:p>
            <a:r>
              <a:rPr lang="cs-CZ" sz="2800" dirty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optimistický			líný</a:t>
            </a:r>
          </a:p>
          <a:p>
            <a:r>
              <a:rPr lang="cs-CZ" sz="2800" dirty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upřímný				zlomyslný</a:t>
            </a:r>
          </a:p>
          <a:p>
            <a:endParaRPr lang="cs-CZ" sz="4000" dirty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4000" dirty="0" smtClean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4000" dirty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4000" dirty="0" smtClean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4000" dirty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4000" dirty="0" smtClean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4000" dirty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0" name="Picture 2" descr="C:\Users\Konopová\AppData\Local\Microsoft\Windows\Temporary Internet Files\Content.IE5\19LMCX3C\MC90043934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447206">
            <a:off x="2843808" y="2780927"/>
            <a:ext cx="1368153" cy="13681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457228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01752" y="1527048"/>
            <a:ext cx="8503920" cy="4572000"/>
          </a:xfrm>
          <a:prstGeom prst="rect">
            <a:avLst/>
          </a:prstGeom>
        </p:spPr>
        <p:txBody>
          <a:bodyPr/>
          <a:lstStyle/>
          <a:p>
            <a:r>
              <a:rPr lang="cs-CZ" dirty="0" smtClean="0"/>
              <a:t>Ilustrace: www.office.microsoft.com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62587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242</TotalTime>
  <Words>171</Words>
  <Application>Microsoft Office PowerPoint</Application>
  <PresentationFormat>Předvádění na obrazovce (4:3)</PresentationFormat>
  <Paragraphs>73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Aerodynamika</vt:lpstr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Konopová</cp:lastModifiedBy>
  <cp:revision>32</cp:revision>
  <dcterms:created xsi:type="dcterms:W3CDTF">2011-08-21T15:31:45Z</dcterms:created>
  <dcterms:modified xsi:type="dcterms:W3CDTF">2012-09-12T20:30:12Z</dcterms:modified>
</cp:coreProperties>
</file>