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  <p:sldMasterId id="2147483768" r:id="rId2"/>
  </p:sldMasterIdLst>
  <p:notesMasterIdLst>
    <p:notesMasterId r:id="rId10"/>
  </p:notesMasterIdLst>
  <p:sldIdLst>
    <p:sldId id="256" r:id="rId3"/>
    <p:sldId id="257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Eva </a:t>
          </a:r>
          <a:r>
            <a:rPr lang="cs-CZ" dirty="0" err="1" smtClean="0"/>
            <a:t>Konopová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VY_32_INOVACE_12_Přívlastek shodný a neshodný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Přívlastek shodný a neshodný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Český jazyk na 2. stupni ZŠ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Eva </a:t>
          </a:r>
          <a:r>
            <a:rPr lang="cs-CZ" sz="1400" kern="1200" dirty="0" err="1" smtClean="0"/>
            <a:t>Konopová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VY_32_INOVACE_12_Přívlastek shodný a neshodný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Český jazyk na 2. stupni ZŠ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Přívlastek shodný a neshodný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9739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345408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20306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431735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232825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93890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542130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558721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935047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355278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300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6524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5918255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 7.ročník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na interaktivní tabuli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Pomůcky: učebnice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Inovace – materiál vybízí děti k aktivitě (motivace, aktivita) 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slouží k procvičení paměti a podporuje aktivní zopakování učiva s pomocí interaktivní tabule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5578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32656"/>
            <a:ext cx="7632848" cy="76636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60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6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   </a:t>
            </a:r>
            <a:r>
              <a:rPr lang="cs-CZ" sz="72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PŘÍVLASTEK</a:t>
            </a:r>
          </a:p>
          <a:p>
            <a:r>
              <a:rPr lang="cs-CZ" sz="6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    shodný</a:t>
            </a:r>
          </a:p>
          <a:p>
            <a:r>
              <a:rPr lang="cs-CZ" sz="60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6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                a </a:t>
            </a:r>
          </a:p>
          <a:p>
            <a:r>
              <a:rPr lang="cs-CZ" sz="6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    neshodný</a:t>
            </a:r>
            <a:endParaRPr lang="cs-CZ" sz="60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6000" b="1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60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60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Konopová\AppData\Local\Microsoft\Windows\Temporary Internet Files\Content.IE5\3Z7ALN8V\MC9002159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24366">
            <a:off x="6679214" y="3356833"/>
            <a:ext cx="918414" cy="1615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615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548680"/>
            <a:ext cx="8147596" cy="98796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     Vytvoř</a:t>
            </a:r>
          </a:p>
          <a:p>
            <a:endParaRPr lang="cs-CZ" sz="4800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8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     z přívlastků</a:t>
            </a:r>
          </a:p>
          <a:p>
            <a:r>
              <a:rPr lang="cs-CZ" sz="48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8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                 </a:t>
            </a:r>
            <a:r>
              <a:rPr lang="cs-CZ" sz="5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shodných</a:t>
            </a:r>
          </a:p>
          <a:p>
            <a:r>
              <a:rPr lang="cs-CZ" sz="48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          </a:t>
            </a:r>
            <a:endParaRPr lang="cs-CZ" sz="48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8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     přívlastky </a:t>
            </a:r>
          </a:p>
          <a:p>
            <a:r>
              <a:rPr lang="cs-CZ" sz="54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5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               neshodné</a:t>
            </a:r>
            <a:endParaRPr lang="cs-CZ" sz="54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4459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62682"/>
            <a:ext cx="7632848" cy="100027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 listopadové ráno</a:t>
            </a:r>
          </a:p>
          <a:p>
            <a:r>
              <a:rPr lang="cs-CZ" sz="28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 zahradní plot</a:t>
            </a:r>
            <a:endParaRPr lang="cs-CZ" sz="28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 hokejový brankář</a:t>
            </a:r>
          </a:p>
          <a:p>
            <a:r>
              <a:rPr lang="cs-CZ" sz="28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vzpomínková kniha</a:t>
            </a:r>
          </a:p>
          <a:p>
            <a:r>
              <a:rPr lang="cs-CZ" sz="28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horská chata</a:t>
            </a:r>
          </a:p>
          <a:p>
            <a:r>
              <a:rPr lang="cs-CZ" sz="28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skleněná stavba</a:t>
            </a:r>
          </a:p>
          <a:p>
            <a:r>
              <a:rPr lang="cs-CZ" sz="28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horská vesnice</a:t>
            </a:r>
          </a:p>
          <a:p>
            <a:r>
              <a:rPr lang="cs-CZ" sz="28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borůvkový koláč</a:t>
            </a:r>
          </a:p>
          <a:p>
            <a:r>
              <a:rPr lang="cs-CZ" sz="28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lidská společnost</a:t>
            </a:r>
          </a:p>
          <a:p>
            <a:r>
              <a:rPr lang="cs-CZ" sz="28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pražská nemocnice</a:t>
            </a:r>
          </a:p>
          <a:p>
            <a:r>
              <a:rPr lang="cs-CZ" sz="28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sněhová peřina</a:t>
            </a:r>
          </a:p>
          <a:p>
            <a:r>
              <a:rPr lang="cs-CZ" sz="28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zámecký park</a:t>
            </a:r>
          </a:p>
          <a:p>
            <a:r>
              <a:rPr lang="cs-CZ" sz="28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endParaRPr lang="cs-CZ" sz="28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Users\Konopová\AppData\Local\Microsoft\Windows\Temporary Internet Files\Content.IE5\XMUJ1K6C\MP90043946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27033">
            <a:off x="6401462" y="2172965"/>
            <a:ext cx="1818660" cy="1377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Konopová\AppData\Local\Microsoft\Windows\Temporary Internet Files\Content.IE5\19LMCX3C\MC90015749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08863">
            <a:off x="4427984" y="692696"/>
            <a:ext cx="1283841" cy="1377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Konopová\AppData\Local\Microsoft\Windows\Temporary Internet Files\Content.IE5\19LMCX3C\MC90022890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87716">
            <a:off x="4321175" y="4591050"/>
            <a:ext cx="1838325" cy="1027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6937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0"/>
            <a:ext cx="7416824" cy="113569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           Ř E Š E N Í</a:t>
            </a:r>
          </a:p>
          <a:p>
            <a:r>
              <a:rPr lang="cs-CZ" sz="44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      </a:t>
            </a:r>
            <a:r>
              <a:rPr lang="cs-CZ" sz="28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ráno v listopadu</a:t>
            </a:r>
          </a:p>
          <a:p>
            <a:r>
              <a:rPr lang="cs-CZ" sz="28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              </a:t>
            </a:r>
            <a:r>
              <a:rPr lang="cs-CZ" sz="28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plot okolo zahrady</a:t>
            </a:r>
          </a:p>
          <a:p>
            <a:r>
              <a:rPr lang="cs-CZ" sz="28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       brankář v hokeji</a:t>
            </a:r>
          </a:p>
          <a:p>
            <a:r>
              <a:rPr lang="cs-CZ" sz="28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8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kniha vzpomínek</a:t>
            </a:r>
          </a:p>
          <a:p>
            <a:r>
              <a:rPr lang="cs-CZ" sz="28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 chata na horách</a:t>
            </a:r>
          </a:p>
          <a:p>
            <a:r>
              <a:rPr lang="cs-CZ" sz="28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 stavba ze skla</a:t>
            </a:r>
          </a:p>
          <a:p>
            <a:r>
              <a:rPr lang="cs-CZ" sz="28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 vesnice v horách</a:t>
            </a:r>
          </a:p>
          <a:p>
            <a:r>
              <a:rPr lang="cs-CZ" sz="28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         koláč z borůvek</a:t>
            </a:r>
          </a:p>
          <a:p>
            <a:r>
              <a:rPr lang="cs-CZ" sz="28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     společnost lidí</a:t>
            </a:r>
          </a:p>
          <a:p>
            <a:r>
              <a:rPr lang="cs-CZ" sz="28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 nemocnice v Praze </a:t>
            </a:r>
          </a:p>
          <a:p>
            <a:r>
              <a:rPr lang="cs-CZ" sz="28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 peřina ze sněhu</a:t>
            </a:r>
          </a:p>
          <a:p>
            <a:r>
              <a:rPr lang="cs-CZ" sz="28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       park u zámku </a:t>
            </a:r>
          </a:p>
          <a:p>
            <a:r>
              <a:rPr lang="cs-CZ" sz="28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 </a:t>
            </a:r>
          </a:p>
          <a:p>
            <a:endParaRPr lang="cs-CZ" sz="44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4400" b="1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44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4400" b="1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44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4400" b="1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44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 descr="C:\Users\Konopová\AppData\Local\Microsoft\Windows\Temporary Internet Files\Content.IE5\19LMCX3C\MC9002395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83686">
            <a:off x="6084168" y="1268760"/>
            <a:ext cx="1448049" cy="1284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Konopová\AppData\Local\Microsoft\Windows\Temporary Internet Files\Content.IE5\19LMCX3C\MP90038280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652494"/>
            <a:ext cx="1814603" cy="1296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Konopová\AppData\Local\Microsoft\Windows\Temporary Internet Files\Content.IE5\XMUJ1K6C\MP90039965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16675">
            <a:off x="6516216" y="3742027"/>
            <a:ext cx="1848082" cy="1231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Konopová\AppData\Local\Microsoft\Windows\Temporary Internet Files\Content.IE5\XMUJ1K6C\MP90040354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89205">
            <a:off x="4021092" y="4869161"/>
            <a:ext cx="1996030" cy="1330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4507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6258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243</TotalTime>
  <Words>201</Words>
  <Application>Microsoft Office PowerPoint</Application>
  <PresentationFormat>Předvádění na obrazovce (4:3)</PresentationFormat>
  <Paragraphs>72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Arkýř</vt:lpstr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Konopová</cp:lastModifiedBy>
  <cp:revision>31</cp:revision>
  <dcterms:created xsi:type="dcterms:W3CDTF">2011-08-21T15:31:45Z</dcterms:created>
  <dcterms:modified xsi:type="dcterms:W3CDTF">2012-09-12T20:32:07Z</dcterms:modified>
</cp:coreProperties>
</file>