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5"/>
  </p:notesMasterIdLst>
  <p:handoutMasterIdLst>
    <p:handoutMasterId r:id="rId16"/>
  </p:handoutMasterIdLst>
  <p:sldIdLst>
    <p:sldId id="268" r:id="rId2"/>
    <p:sldId id="269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58" r:id="rId14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396" y="-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Žáci pracují se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ŠKOLNÍM ATLASEM ČESKÉ REPUBLIKY, nakl. Kartografie Praha. Řešení je za obrázkem. Počet teček s nápovědou odpovídá celkovému počtu písmen. </a:t>
            </a:r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fontScale="92500"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příroda</a:t>
            </a:r>
          </a:p>
          <a:p>
            <a:endParaRPr lang="cs-CZ" sz="16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Zeměpis</a:t>
            </a:r>
            <a:endParaRPr lang="cs-CZ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Česká republika</a:t>
            </a:r>
          </a:p>
          <a:p>
            <a:endParaRPr lang="cs-CZ" sz="16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Cestování po Česku – Jihočeský </a:t>
            </a:r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kraj (orientace na mapě) </a:t>
            </a:r>
            <a:endParaRPr lang="cs-CZ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VY_32_INOVACE_12</a:t>
            </a:r>
          </a:p>
          <a:p>
            <a:endParaRPr lang="cs-CZ" sz="16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5</a:t>
            </a:r>
          </a:p>
          <a:p>
            <a:endParaRPr lang="cs-CZ" sz="16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6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Mgr. Jan </a:t>
            </a:r>
            <a:r>
              <a:rPr lang="cs-CZ" sz="1600" dirty="0" err="1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Herbe</a:t>
            </a:r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 08 – 2011  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5549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zeměpisný seminář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9.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orientace na mapě 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PowerPoint, vyhledávání  s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mapami, podrobnější metodika viz poznámky u 3. snímku 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dataprojektor, mapa ČR (Kartografie)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9543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Cestování po Česku </a:t>
            </a:r>
            <a:br>
              <a:rPr lang="cs-CZ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Jihočeský kraj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Orientace na mapě</a:t>
            </a:r>
          </a:p>
          <a:p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11" name="Nadpis 10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Kóta 1119 u Prachatic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899592" y="3429000"/>
            <a:ext cx="118974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..B..</a:t>
            </a:r>
            <a:endParaRPr lang="cs-CZ" sz="4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563184" y="3761811"/>
            <a:ext cx="140615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Libín</a:t>
            </a:r>
            <a:endParaRPr lang="cs-CZ" sz="4800" b="1" dirty="0"/>
          </a:p>
        </p:txBody>
      </p:sp>
      <p:pic>
        <p:nvPicPr>
          <p:cNvPr id="1029" name="Picture 5" descr="C:\Documents and Settings\Jan\Local Settings\Temporary Internet Files\Content.IE5\V6SRFX8X\MC9001984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9929" y="1789955"/>
            <a:ext cx="3941051" cy="4109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4197133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Jeskyně u Tábora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2996952"/>
            <a:ext cx="164179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…O….</a:t>
            </a:r>
            <a:endParaRPr lang="cs-CZ" sz="4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72000" y="4149080"/>
            <a:ext cx="290682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Chýnovská</a:t>
            </a:r>
            <a:endParaRPr lang="cs-CZ" sz="4800" b="1" dirty="0"/>
          </a:p>
        </p:txBody>
      </p:sp>
      <p:pic>
        <p:nvPicPr>
          <p:cNvPr id="7" name="Picture 5" descr="C:\Documents and Settings\Jan\Local Settings\Temporary Internet Files\Content.IE5\V6SRFX8X\MC9001984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094537"/>
            <a:ext cx="3941051" cy="4109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35774432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Řeka u Bechyně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43608" y="3212976"/>
            <a:ext cx="151547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.U…..</a:t>
            </a:r>
            <a:endParaRPr lang="cs-CZ" sz="4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44008" y="3628474"/>
            <a:ext cx="206819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Lužnice</a:t>
            </a:r>
            <a:endParaRPr lang="cs-CZ" sz="4800" b="1" dirty="0"/>
          </a:p>
        </p:txBody>
      </p:sp>
      <p:pic>
        <p:nvPicPr>
          <p:cNvPr id="7" name="Picture 5" descr="C:\Documents and Settings\Jan\Local Settings\Temporary Internet Files\Content.IE5\V6SRFX8X\MC9001984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579" y="1916832"/>
            <a:ext cx="3941051" cy="4109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41409232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Rybník u Třeboně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3501008"/>
            <a:ext cx="157447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…..Š..</a:t>
            </a:r>
            <a:endParaRPr lang="cs-CZ" sz="4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932040" y="4060522"/>
            <a:ext cx="231255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Dvořiště</a:t>
            </a:r>
            <a:endParaRPr lang="cs-CZ" sz="4800" b="1" dirty="0"/>
          </a:p>
        </p:txBody>
      </p:sp>
      <p:pic>
        <p:nvPicPr>
          <p:cNvPr id="7" name="Picture 5" descr="C:\Documents and Settings\Jan\Local Settings\Temporary Internet Files\Content.IE5\V6SRFX8X\MC9001984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7792" y="2005979"/>
            <a:ext cx="3941051" cy="4109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42525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Řeka u Jindřichova Hradce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99592" y="3356992"/>
            <a:ext cx="143340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…Á…</a:t>
            </a:r>
            <a:endParaRPr lang="cs-CZ" sz="4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16016" y="4162348"/>
            <a:ext cx="224721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Nežárka</a:t>
            </a:r>
            <a:endParaRPr lang="cs-CZ" sz="4800" b="1" dirty="0"/>
          </a:p>
        </p:txBody>
      </p:sp>
      <p:pic>
        <p:nvPicPr>
          <p:cNvPr id="7" name="Picture 5" descr="C:\Documents and Settings\Jan\Local Settings\Temporary Internet Files\Content.IE5\V6SRFX8X\MC9001984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2106286"/>
            <a:ext cx="3941051" cy="4109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3267052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Obec u Strakonic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5576" y="3284984"/>
            <a:ext cx="128913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…K..</a:t>
            </a:r>
            <a:endParaRPr lang="cs-CZ" sz="4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860032" y="4437112"/>
            <a:ext cx="190917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Štěkeň</a:t>
            </a:r>
            <a:endParaRPr lang="cs-CZ" sz="4800" b="1" dirty="0"/>
          </a:p>
        </p:txBody>
      </p:sp>
      <p:pic>
        <p:nvPicPr>
          <p:cNvPr id="7" name="Picture 5" descr="C:\Documents and Settings\Jan\Local Settings\Temporary Internet Files\Content.IE5\V6SRFX8X\MC9001984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2055339"/>
            <a:ext cx="3941051" cy="4109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7238466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Která Huť u Volar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27584" y="3573016"/>
            <a:ext cx="136024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…O..</a:t>
            </a:r>
            <a:endParaRPr lang="cs-CZ" sz="4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148064" y="4077072"/>
            <a:ext cx="209082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Kubova</a:t>
            </a:r>
            <a:endParaRPr lang="cs-CZ" sz="4800" b="1" dirty="0"/>
          </a:p>
        </p:txBody>
      </p:sp>
      <p:pic>
        <p:nvPicPr>
          <p:cNvPr id="7" name="Picture 5" descr="C:\Documents and Settings\Jan\Local Settings\Temporary Internet Files\Content.IE5\V6SRFX8X\MC9001984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2952" y="1700808"/>
            <a:ext cx="3941051" cy="4109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3577482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Co velkého v názvu je u Písku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99592" y="3645024"/>
            <a:ext cx="274947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…K. ..H…..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932040" y="3429000"/>
            <a:ext cx="2598788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800" b="1" dirty="0" smtClean="0"/>
              <a:t>Velký</a:t>
            </a:r>
          </a:p>
          <a:p>
            <a:pPr algn="ctr"/>
            <a:r>
              <a:rPr lang="cs-CZ" sz="4800" b="1" dirty="0" err="1" smtClean="0"/>
              <a:t>Mehelník</a:t>
            </a:r>
            <a:endParaRPr lang="cs-CZ" sz="4800" b="1" dirty="0"/>
          </a:p>
        </p:txBody>
      </p:sp>
      <p:pic>
        <p:nvPicPr>
          <p:cNvPr id="8" name="Picture 5" descr="C:\Documents and Settings\Jan\Local Settings\Temporary Internet Files\Content.IE5\V6SRFX8X\MC9001984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005979"/>
            <a:ext cx="3941051" cy="4109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4892821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Pahorkatina u Milevska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27584" y="4077072"/>
            <a:ext cx="196239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…E…….</a:t>
            </a:r>
            <a:endParaRPr lang="cs-CZ" sz="4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99992" y="3890483"/>
            <a:ext cx="327685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Středočeská</a:t>
            </a:r>
            <a:endParaRPr lang="cs-CZ" sz="4800" b="1" dirty="0"/>
          </a:p>
        </p:txBody>
      </p:sp>
      <p:pic>
        <p:nvPicPr>
          <p:cNvPr id="7" name="Picture 5" descr="C:\Documents and Settings\Jan\Local Settings\Temporary Internet Files\Content.IE5\V6SRFX8X\MC9001984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7895" y="1835940"/>
            <a:ext cx="3941051" cy="4109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6528961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</a:t>
            </a:r>
          </a:p>
          <a:p>
            <a:r>
              <a:rPr lang="cs-CZ" sz="1500" dirty="0">
                <a:latin typeface="Tahoma" pitchFamily="34" charset="0"/>
              </a:rPr>
              <a:t>http://office.microsoft.com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356</TotalTime>
  <Words>273</Words>
  <Application>Microsoft Office PowerPoint</Application>
  <PresentationFormat>Předvádění na obrazovce (4:3)</PresentationFormat>
  <Paragraphs>71</Paragraphs>
  <Slides>13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 </vt:lpstr>
      <vt:lpstr>Cestování po Česku  Jihočeský kraj</vt:lpstr>
      <vt:lpstr>Kóta 1119 u Prachatic</vt:lpstr>
      <vt:lpstr>Jeskyně u Tábora</vt:lpstr>
      <vt:lpstr>Řeka u Bechyně</vt:lpstr>
      <vt:lpstr>Rybník u Třeboně</vt:lpstr>
      <vt:lpstr>Řeka u Jindřichova Hradce</vt:lpstr>
      <vt:lpstr>Obec u Strakonic</vt:lpstr>
      <vt:lpstr>Která Huť u Volar</vt:lpstr>
      <vt:lpstr>Co velkého v názvu je u Písku</vt:lpstr>
      <vt:lpstr>Pahorkatina u Milevska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Jan</cp:lastModifiedBy>
  <cp:revision>46</cp:revision>
  <dcterms:created xsi:type="dcterms:W3CDTF">2011-05-26T14:17:08Z</dcterms:created>
  <dcterms:modified xsi:type="dcterms:W3CDTF">2003-01-01T01:52:08Z</dcterms:modified>
</cp:coreProperties>
</file>