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06" autoAdjust="0"/>
    <p:restoredTop sz="94660"/>
  </p:normalViewPr>
  <p:slideViewPr>
    <p:cSldViewPr>
      <p:cViewPr>
        <p:scale>
          <a:sx n="70" d="100"/>
          <a:sy n="70" d="100"/>
        </p:scale>
        <p:origin x="-142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VY_32_INOVACE_13_Přívlastek neshodný a shodný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Přívlastek neshodný </a:t>
          </a:r>
          <a:r>
            <a:rPr lang="cs-CZ" smtClean="0"/>
            <a:t>a shodný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VY_32_INOVACE_13_Přívlastek neshodný a shodný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Přívlastek neshodný </a:t>
          </a:r>
          <a:r>
            <a:rPr lang="cs-CZ" sz="1400" kern="1200" smtClean="0"/>
            <a:t>a shodný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90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538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75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9826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51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796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958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2754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2220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8021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637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312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42210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86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9001000" cy="7386638"/>
          </a:xfrm>
          <a:prstGeom prst="rect">
            <a:avLst/>
          </a:prstGeom>
          <a:noFill/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7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PŘÍVLASTEK</a:t>
            </a:r>
          </a:p>
          <a:p>
            <a:endParaRPr lang="cs-CZ" sz="7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shodný</a:t>
            </a:r>
          </a:p>
          <a:p>
            <a:r>
              <a:rPr lang="cs-CZ" sz="66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a </a:t>
            </a:r>
          </a:p>
          <a:p>
            <a:r>
              <a:rPr lang="cs-CZ" sz="66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neshodný</a:t>
            </a:r>
          </a:p>
          <a:p>
            <a:endParaRPr lang="cs-CZ" sz="6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13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049" y="345630"/>
            <a:ext cx="8059014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4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4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Vytvoř</a:t>
            </a:r>
          </a:p>
          <a:p>
            <a:endParaRPr lang="cs-CZ" sz="4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z přívlastků </a:t>
            </a: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neshodných</a:t>
            </a:r>
          </a:p>
          <a:p>
            <a:endParaRPr lang="cs-CZ" sz="4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přívlastky </a:t>
            </a: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shodné</a:t>
            </a:r>
          </a:p>
          <a:p>
            <a:endParaRPr lang="cs-CZ" sz="4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M2ZE7EEE\MC9004326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5148">
            <a:off x="5789613" y="2476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XMUJ1K6C\MC900355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6508">
            <a:off x="6300192" y="4293096"/>
            <a:ext cx="1830388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46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4934"/>
            <a:ext cx="8568952" cy="11295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kniha pohádek</a:t>
            </a: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ozdoba ze skla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podmínky ve smlouvě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vesnice v horách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metro v Paříži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člověk z pravěku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džus z meruněk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oddělení pro děti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prázdniny na jaře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plody v lese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novinky na počítači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kabina pilota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stopa medvěda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přístroj na dýchání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XMUJ1K6C\MC900319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36712"/>
            <a:ext cx="1439183" cy="129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laptop"/>
          <p:cNvSpPr>
            <a:spLocks noEditPoints="1" noChangeArrowheads="1"/>
          </p:cNvSpPr>
          <p:nvPr/>
        </p:nvSpPr>
        <p:spPr bwMode="auto">
          <a:xfrm rot="614161">
            <a:off x="6644659" y="2858880"/>
            <a:ext cx="1809750" cy="1362075"/>
          </a:xfrm>
          <a:custGeom>
            <a:avLst/>
            <a:gdLst>
              <a:gd name="T0" fmla="*/ 3362 w 21600"/>
              <a:gd name="T1" fmla="*/ 0 h 21600"/>
              <a:gd name="T2" fmla="*/ 3362 w 21600"/>
              <a:gd name="T3" fmla="*/ 7173 h 21600"/>
              <a:gd name="T4" fmla="*/ 18327 w 21600"/>
              <a:gd name="T5" fmla="*/ 0 h 21600"/>
              <a:gd name="T6" fmla="*/ 18327 w 21600"/>
              <a:gd name="T7" fmla="*/ 7173 h 21600"/>
              <a:gd name="T8" fmla="*/ 10800 w 21600"/>
              <a:gd name="T9" fmla="*/ 0 h 21600"/>
              <a:gd name="T10" fmla="*/ 10800 w 21600"/>
              <a:gd name="T11" fmla="*/ 21600 h 21600"/>
              <a:gd name="T12" fmla="*/ 0 w 21600"/>
              <a:gd name="T13" fmla="*/ 21600 h 21600"/>
              <a:gd name="T14" fmla="*/ 21600 w 21600"/>
              <a:gd name="T15" fmla="*/ 21600 h 21600"/>
              <a:gd name="T16" fmla="*/ 4445 w 21600"/>
              <a:gd name="T17" fmla="*/ 1858 h 21600"/>
              <a:gd name="T18" fmla="*/ 17311 w 21600"/>
              <a:gd name="T19" fmla="*/ 1232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C:\Users\Konopová\AppData\Local\Microsoft\Windows\Temporary Internet Files\Content.IE5\3Z7ALN8V\MC9003886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804" y="4426254"/>
            <a:ext cx="1824037" cy="17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96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208912" cy="11541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Ř E Š E N Í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pohádková kniha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skleněná ozdoba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smluvní podmínky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horská vesnice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pařížské metro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pravěký člověk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meruňkový džus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dětské oddělení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jarní prázdniny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lesní plody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počítačové novinky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pilotní kabina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medvědí stopa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dýchací přístroj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XMUJ1K6C\MP9004423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3047">
            <a:off x="6156176" y="5013176"/>
            <a:ext cx="1715324" cy="114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XMUJ1K6C\MC9003830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165" y="2924944"/>
            <a:ext cx="1280304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nopová\AppData\Local\Microsoft\Windows\Temporary Internet Files\Content.IE5\XMUJ1K6C\MP9004027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296" y="1707899"/>
            <a:ext cx="1260139" cy="126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nopová\AppData\Local\Microsoft\Windows\Temporary Internet Files\Content.IE5\M2ZE7EEE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184" y="4426281"/>
            <a:ext cx="1017461" cy="86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nopová\AppData\Local\Microsoft\Windows\Temporary Internet Files\Content.IE5\19LMCX3C\MC9004449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6811">
            <a:off x="4347184" y="1026099"/>
            <a:ext cx="1017461" cy="81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4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258</TotalTime>
  <Words>211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35</cp:revision>
  <dcterms:created xsi:type="dcterms:W3CDTF">2011-08-21T15:31:45Z</dcterms:created>
  <dcterms:modified xsi:type="dcterms:W3CDTF">2012-09-12T20:33:38Z</dcterms:modified>
</cp:coreProperties>
</file>