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VY_32_INOVACE_14_Příslovečné určení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Příslovečné určení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VY_32_INOVACE_14_Příslovečné určení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Příslovečné určení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960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7328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524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687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6812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0109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720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745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413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458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715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73362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28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7848872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6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PŘÍSLOVEČNÉ</a:t>
            </a:r>
          </a:p>
          <a:p>
            <a:endParaRPr lang="cs-CZ" sz="66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URČENÍ</a:t>
            </a:r>
            <a:endParaRPr lang="cs-CZ" sz="66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13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704856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</a:rPr>
              <a:t>    </a:t>
            </a:r>
          </a:p>
          <a:p>
            <a:r>
              <a:rPr lang="cs-CZ" sz="3600" dirty="0" smtClean="0">
                <a:solidFill>
                  <a:schemeClr val="tx2"/>
                </a:solidFill>
              </a:rPr>
              <a:t>         Vyhledej</a:t>
            </a: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         v následujících větách</a:t>
            </a:r>
          </a:p>
          <a:p>
            <a:endParaRPr lang="cs-CZ" sz="3600" dirty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r>
              <a:rPr lang="cs-CZ" sz="3600" dirty="0">
                <a:solidFill>
                  <a:schemeClr val="tx2"/>
                </a:solidFill>
              </a:rPr>
              <a:t> </a:t>
            </a:r>
            <a:r>
              <a:rPr lang="cs-CZ" sz="3600" dirty="0" smtClean="0">
                <a:solidFill>
                  <a:schemeClr val="tx2"/>
                </a:solidFill>
              </a:rPr>
              <a:t>           </a:t>
            </a:r>
            <a:r>
              <a:rPr lang="cs-CZ" sz="4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příslovečné určení</a:t>
            </a:r>
          </a:p>
          <a:p>
            <a:endParaRPr lang="cs-CZ" sz="3600" dirty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3600" dirty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3600" dirty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3600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Konopová\AppData\Local\Microsoft\Windows\Temporary Internet Files\Content.IE5\3Z7ALN8V\MP9004026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09549">
            <a:off x="6660232" y="2492896"/>
            <a:ext cx="1080120" cy="161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62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85879"/>
            <a:ext cx="8568952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Myčku na nádobí jsme snadno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umístili do kuchyně.</a:t>
            </a: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Ze stanice metra jezdí autobus</a:t>
            </a: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do Vinoře.</a:t>
            </a: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Seriál vstoupil na naše obrazovky se začátkem </a:t>
            </a: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nového školního roku. </a:t>
            </a: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Ctižádostivá herečka se odstěhovala</a:t>
            </a: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loni do Ameriky.</a:t>
            </a: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Konopová\AppData\Local\Microsoft\Windows\Temporary Internet Files\Content.IE5\XMUJ1K6C\MP900431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5254">
            <a:off x="6449900" y="1904710"/>
            <a:ext cx="1094358" cy="1122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22129"/>
            <a:ext cx="827199" cy="83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nopová\AppData\Local\Microsoft\Windows\Temporary Internet Files\Content.IE5\XMUJ1K6C\MC900434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898" y="4371892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onopová\AppData\Local\Microsoft\Windows\Temporary Internet Files\Content.IE5\19LMCX3C\MP9004328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79" y="5206327"/>
            <a:ext cx="611175" cy="91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275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8604447" cy="9017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</a:t>
            </a:r>
          </a:p>
          <a:p>
            <a:r>
              <a:rPr lang="cs-CZ" sz="36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Ř E Š E N Í</a:t>
            </a:r>
          </a:p>
          <a:p>
            <a:r>
              <a:rPr lang="cs-CZ" sz="36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Myčku na nádobí jsme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snadno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umístili</a:t>
            </a:r>
          </a:p>
          <a:p>
            <a:r>
              <a:rPr lang="cs-CZ" sz="24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 kuchyně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24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Ze stanice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metra jezdí autobus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 Vinoře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24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Seriál vstoupil na naše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obrazovky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se začátkem </a:t>
            </a:r>
          </a:p>
          <a:p>
            <a:r>
              <a:rPr lang="cs-CZ" sz="24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nového školního roku.</a:t>
            </a:r>
            <a:endParaRPr lang="cs-CZ" sz="36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Ctižádostivá herečka se odstěhovala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loni do Ameriky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sz="3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353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80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235</TotalTime>
  <Words>200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Vlnění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30</cp:revision>
  <dcterms:created xsi:type="dcterms:W3CDTF">2011-08-21T15:31:45Z</dcterms:created>
  <dcterms:modified xsi:type="dcterms:W3CDTF">2012-09-12T20:35:27Z</dcterms:modified>
</cp:coreProperties>
</file>