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1"/>
  </p:sldMasterIdLst>
  <p:sldIdLst>
    <p:sldId id="257" r:id="rId2"/>
    <p:sldId id="258" r:id="rId3"/>
    <p:sldId id="259" r:id="rId4"/>
    <p:sldId id="260" r:id="rId5"/>
    <p:sldId id="262" r:id="rId6"/>
    <p:sldId id="264" r:id="rId7"/>
    <p:sldId id="265" r:id="rId8"/>
    <p:sldId id="266" r:id="rId9"/>
    <p:sldId id="269" r:id="rId10"/>
    <p:sldId id="272" r:id="rId11"/>
    <p:sldId id="273" r:id="rId12"/>
    <p:sldId id="271" r:id="rId13"/>
    <p:sldId id="274" r:id="rId1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target3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445C7998-7549-48B0-BD68-D4F0167F02E5}">
      <dgm:prSet phldrT="[Text]"/>
      <dgm:spPr>
        <a:ln>
          <a:solidFill>
            <a:srgbClr val="0070C0"/>
          </a:solidFill>
        </a:ln>
      </dgm:spPr>
      <dgm:t>
        <a:bodyPr/>
        <a:lstStyle/>
        <a:p>
          <a:pPr algn="l"/>
          <a:r>
            <a:rPr lang="cs-CZ" dirty="0"/>
            <a:t>Název školy</a:t>
          </a:r>
          <a:r>
            <a:rPr lang="cs-CZ" dirty="0" smtClean="0"/>
            <a:t>: Základní škola a mateřská škola  Domažlice, </a:t>
          </a:r>
          <a:r>
            <a:rPr lang="cs-CZ" dirty="0" err="1" smtClean="0"/>
            <a:t>Msgre</a:t>
          </a:r>
          <a:r>
            <a:rPr lang="cs-CZ" dirty="0" smtClean="0"/>
            <a:t> B. Staška 232, příspěvková organizace </a:t>
          </a:r>
          <a:endParaRPr lang="cs-CZ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/>
      <dgm:spPr>
        <a:ln>
          <a:solidFill>
            <a:srgbClr val="0070C0"/>
          </a:solidFill>
        </a:ln>
      </dgm:spPr>
      <dgm:t>
        <a:bodyPr/>
        <a:lstStyle/>
        <a:p>
          <a:pPr algn="l"/>
          <a:r>
            <a:rPr lang="cs-CZ" dirty="0"/>
            <a:t>Autor</a:t>
          </a:r>
          <a:r>
            <a:rPr lang="cs-CZ" dirty="0" smtClean="0"/>
            <a:t>:  Mgr. Vendula </a:t>
          </a:r>
          <a:r>
            <a:rPr lang="cs-CZ" dirty="0" err="1" smtClean="0"/>
            <a:t>Steidlová</a:t>
          </a:r>
          <a:r>
            <a:rPr lang="cs-CZ" dirty="0" smtClean="0"/>
            <a:t>   </a:t>
          </a:r>
          <a:endParaRPr lang="cs-CZ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/>
      <dgm:spPr>
        <a:ln>
          <a:solidFill>
            <a:srgbClr val="0070C0"/>
          </a:solidFill>
        </a:ln>
      </dgm:spPr>
      <dgm:t>
        <a:bodyPr/>
        <a:lstStyle/>
        <a:p>
          <a:pPr algn="l"/>
          <a:r>
            <a:rPr lang="cs-CZ" dirty="0"/>
            <a:t>Název : </a:t>
          </a:r>
          <a:r>
            <a:rPr lang="cs-CZ" dirty="0" smtClean="0"/>
            <a:t>VY_32_INOVACE_14_SKLOŇOVÁNÍ  PŘEJATÝCH SLOV MUŽSKÉHO RODU</a:t>
          </a:r>
          <a:endParaRPr lang="cs-CZ" dirty="0"/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C73C7642-F245-4585-8F88-243F9FAEF6CA}">
      <dgm:prSet/>
      <dgm:spPr>
        <a:ln>
          <a:solidFill>
            <a:srgbClr val="0070C0"/>
          </a:solidFill>
        </a:ln>
      </dgm:spPr>
      <dgm:t>
        <a:bodyPr/>
        <a:lstStyle/>
        <a:p>
          <a:pPr algn="l"/>
          <a:r>
            <a:rPr lang="cs-CZ" dirty="0" smtClean="0"/>
            <a:t>Téma: SKLOŇOVÁNÍ PŘEJATÝCH SLOV MUŽSKÉHO RODU  </a:t>
          </a:r>
          <a:endParaRPr lang="cs-CZ" dirty="0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EBC41103-E2E5-4D48-9B4B-425520D3D098}">
      <dgm:prSet/>
      <dgm:spPr>
        <a:ln>
          <a:solidFill>
            <a:srgbClr val="0070C0"/>
          </a:solidFill>
        </a:ln>
      </dgm:spPr>
      <dgm:t>
        <a:bodyPr/>
        <a:lstStyle/>
        <a:p>
          <a:pPr algn="l"/>
          <a:r>
            <a:rPr lang="cs-CZ" dirty="0"/>
            <a:t>Číslo projektu</a:t>
          </a:r>
          <a:r>
            <a:rPr lang="cs-CZ" dirty="0" smtClean="0"/>
            <a:t>: CZ.1.07/1.4.00/21.1437</a:t>
          </a:r>
          <a:endParaRPr lang="cs-CZ" dirty="0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DAEA276B-ECF9-46F6-A7D3-4693B2D32BC4}">
      <dgm:prSet/>
      <dgm:spPr>
        <a:ln>
          <a:solidFill>
            <a:srgbClr val="0070C0"/>
          </a:solidFill>
        </a:ln>
      </dgm:spPr>
      <dgm:t>
        <a:bodyPr/>
        <a:lstStyle/>
        <a:p>
          <a:pPr algn="l"/>
          <a:r>
            <a:rPr lang="cs-CZ" dirty="0" smtClean="0"/>
            <a:t>Sada:  ČESKÝ JAZYK 8. ročník</a:t>
          </a:r>
          <a:endParaRPr lang="cs-CZ" dirty="0"/>
        </a:p>
      </dgm:t>
    </dgm:pt>
    <dgm:pt modelId="{5CDD5C3F-CC99-485F-87DA-E7B8245CC121}" type="parTrans" cxnId="{3E9CE5CE-BE2A-4738-9975-063CAE07F465}">
      <dgm:prSet/>
      <dgm:spPr/>
      <dgm:t>
        <a:bodyPr/>
        <a:lstStyle/>
        <a:p>
          <a:endParaRPr lang="cs-CZ"/>
        </a:p>
      </dgm:t>
    </dgm:pt>
    <dgm:pt modelId="{CECB35EA-D988-4A7F-9A56-4637A6FB2BB0}" type="sibTrans" cxnId="{3E9CE5CE-BE2A-4738-9975-063CAE07F465}">
      <dgm:prSet/>
      <dgm:spPr/>
      <dgm:t>
        <a:bodyPr/>
        <a:lstStyle/>
        <a:p>
          <a:endParaRPr lang="cs-CZ"/>
        </a:p>
      </dgm:t>
    </dgm:pt>
    <dgm:pt modelId="{71045F8C-00FA-488E-A7BD-E2E6753D979D}" type="pres">
      <dgm:prSet presAssocID="{39F8B381-5807-488E-AC22-73DD4140ED4A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577EC6B-C980-4F34-8C69-4365E7B8FC8C}" type="pres">
      <dgm:prSet presAssocID="{445C7998-7549-48B0-BD68-D4F0167F02E5}" presName="circle1" presStyleLbl="node1" presStyleIdx="0" presStyleCnt="6"/>
      <dgm:spPr>
        <a:solidFill>
          <a:srgbClr val="0070C0"/>
        </a:solidFill>
      </dgm:spPr>
      <dgm:t>
        <a:bodyPr/>
        <a:lstStyle/>
        <a:p>
          <a:endParaRPr lang="cs-CZ"/>
        </a:p>
      </dgm:t>
    </dgm:pt>
    <dgm:pt modelId="{6940EB87-DC1D-4BC3-9408-9AC2E1FFC039}" type="pres">
      <dgm:prSet presAssocID="{445C7998-7549-48B0-BD68-D4F0167F02E5}" presName="space" presStyleCnt="0"/>
      <dgm:spPr/>
    </dgm:pt>
    <dgm:pt modelId="{BC35EE03-4121-4EF9-923D-7CB6D30D358D}" type="pres">
      <dgm:prSet presAssocID="{445C7998-7549-48B0-BD68-D4F0167F02E5}" presName="rect1" presStyleLbl="alignAcc1" presStyleIdx="0" presStyleCnt="6"/>
      <dgm:spPr/>
      <dgm:t>
        <a:bodyPr/>
        <a:lstStyle/>
        <a:p>
          <a:endParaRPr lang="cs-CZ"/>
        </a:p>
      </dgm:t>
    </dgm:pt>
    <dgm:pt modelId="{C95EEA27-3CBF-4645-A92D-9D8AF5C1CBFC}" type="pres">
      <dgm:prSet presAssocID="{FBBFC3EA-9D9D-4F3A-BEA6-9C2C0E46BF20}" presName="vertSpace2" presStyleLbl="node1" presStyleIdx="0" presStyleCnt="6"/>
      <dgm:spPr/>
    </dgm:pt>
    <dgm:pt modelId="{851BB866-B6AE-4566-893F-4C635BA974FC}" type="pres">
      <dgm:prSet presAssocID="{FBBFC3EA-9D9D-4F3A-BEA6-9C2C0E46BF20}" presName="circle2" presStyleLbl="node1" presStyleIdx="1" presStyleCnt="6"/>
      <dgm:spPr>
        <a:solidFill>
          <a:srgbClr val="0070C0"/>
        </a:solidFill>
      </dgm:spPr>
      <dgm:t>
        <a:bodyPr/>
        <a:lstStyle/>
        <a:p>
          <a:endParaRPr lang="cs-CZ"/>
        </a:p>
      </dgm:t>
    </dgm:pt>
    <dgm:pt modelId="{643EA938-EDE0-4533-ACCC-D2BD6F3A527C}" type="pres">
      <dgm:prSet presAssocID="{FBBFC3EA-9D9D-4F3A-BEA6-9C2C0E46BF20}" presName="rect2" presStyleLbl="alignAcc1" presStyleIdx="1" presStyleCnt="6"/>
      <dgm:spPr/>
      <dgm:t>
        <a:bodyPr/>
        <a:lstStyle/>
        <a:p>
          <a:endParaRPr lang="cs-CZ"/>
        </a:p>
      </dgm:t>
    </dgm:pt>
    <dgm:pt modelId="{92F31B18-D66D-4CC7-89B9-378928DE877D}" type="pres">
      <dgm:prSet presAssocID="{019433A1-1324-4DE1-9E6F-32B851095F74}" presName="vertSpace3" presStyleLbl="node1" presStyleIdx="1" presStyleCnt="6"/>
      <dgm:spPr/>
    </dgm:pt>
    <dgm:pt modelId="{902074E1-B931-4618-97F1-FADBE82E9C3C}" type="pres">
      <dgm:prSet presAssocID="{019433A1-1324-4DE1-9E6F-32B851095F74}" presName="circle3" presStyleLbl="node1" presStyleIdx="2" presStyleCnt="6"/>
      <dgm:spPr>
        <a:solidFill>
          <a:srgbClr val="0070C0"/>
        </a:solidFill>
      </dgm:spPr>
      <dgm:t>
        <a:bodyPr/>
        <a:lstStyle/>
        <a:p>
          <a:endParaRPr lang="cs-CZ"/>
        </a:p>
      </dgm:t>
    </dgm:pt>
    <dgm:pt modelId="{A3817367-F2BC-482F-8832-FA00B51DCCF3}" type="pres">
      <dgm:prSet presAssocID="{019433A1-1324-4DE1-9E6F-32B851095F74}" presName="rect3" presStyleLbl="alignAcc1" presStyleIdx="2" presStyleCnt="6"/>
      <dgm:spPr/>
      <dgm:t>
        <a:bodyPr/>
        <a:lstStyle/>
        <a:p>
          <a:endParaRPr lang="cs-CZ"/>
        </a:p>
      </dgm:t>
    </dgm:pt>
    <dgm:pt modelId="{626ABFF6-56C8-4386-B662-68EC364EED9D}" type="pres">
      <dgm:prSet presAssocID="{DAEA276B-ECF9-46F6-A7D3-4693B2D32BC4}" presName="vertSpace4" presStyleLbl="node1" presStyleIdx="2" presStyleCnt="6"/>
      <dgm:spPr/>
    </dgm:pt>
    <dgm:pt modelId="{6DB11F1C-D028-4800-9625-6611CA9DE6D4}" type="pres">
      <dgm:prSet presAssocID="{DAEA276B-ECF9-46F6-A7D3-4693B2D32BC4}" presName="circle4" presStyleLbl="node1" presStyleIdx="3" presStyleCnt="6"/>
      <dgm:spPr>
        <a:solidFill>
          <a:srgbClr val="0070C0"/>
        </a:solidFill>
      </dgm:spPr>
      <dgm:t>
        <a:bodyPr/>
        <a:lstStyle/>
        <a:p>
          <a:endParaRPr lang="cs-CZ"/>
        </a:p>
      </dgm:t>
    </dgm:pt>
    <dgm:pt modelId="{CDED6FE3-AD8F-4ACC-B6B8-710EDDD97598}" type="pres">
      <dgm:prSet presAssocID="{DAEA276B-ECF9-46F6-A7D3-4693B2D32BC4}" presName="rect4" presStyleLbl="alignAcc1" presStyleIdx="3" presStyleCnt="6"/>
      <dgm:spPr/>
      <dgm:t>
        <a:bodyPr/>
        <a:lstStyle/>
        <a:p>
          <a:endParaRPr lang="cs-CZ"/>
        </a:p>
      </dgm:t>
    </dgm:pt>
    <dgm:pt modelId="{397AC6D7-84A6-4150-958F-83C92D9ACF38}" type="pres">
      <dgm:prSet presAssocID="{C73C7642-F245-4585-8F88-243F9FAEF6CA}" presName="vertSpace5" presStyleLbl="node1" presStyleIdx="3" presStyleCnt="6"/>
      <dgm:spPr/>
    </dgm:pt>
    <dgm:pt modelId="{D7419528-33A6-416D-9E64-B3F7915C5149}" type="pres">
      <dgm:prSet presAssocID="{C73C7642-F245-4585-8F88-243F9FAEF6CA}" presName="circle5" presStyleLbl="node1" presStyleIdx="4" presStyleCnt="6"/>
      <dgm:spPr>
        <a:solidFill>
          <a:srgbClr val="0070C0"/>
        </a:solidFill>
      </dgm:spPr>
      <dgm:t>
        <a:bodyPr/>
        <a:lstStyle/>
        <a:p>
          <a:endParaRPr lang="cs-CZ"/>
        </a:p>
      </dgm:t>
    </dgm:pt>
    <dgm:pt modelId="{97289DF2-90F4-4EC2-A9FC-633B00BAB610}" type="pres">
      <dgm:prSet presAssocID="{C73C7642-F245-4585-8F88-243F9FAEF6CA}" presName="rect5" presStyleLbl="alignAcc1" presStyleIdx="4" presStyleCnt="6" custLinFactNeighborX="0" custLinFactNeighborY="0"/>
      <dgm:spPr/>
      <dgm:t>
        <a:bodyPr/>
        <a:lstStyle/>
        <a:p>
          <a:endParaRPr lang="cs-CZ"/>
        </a:p>
      </dgm:t>
    </dgm:pt>
    <dgm:pt modelId="{234EBA9D-95B4-4C20-A84E-6F65F1085DC6}" type="pres">
      <dgm:prSet presAssocID="{EBC41103-E2E5-4D48-9B4B-425520D3D098}" presName="vertSpace6" presStyleLbl="node1" presStyleIdx="4" presStyleCnt="6"/>
      <dgm:spPr/>
    </dgm:pt>
    <dgm:pt modelId="{12255512-213F-41DF-90A6-8B4CD74A2B52}" type="pres">
      <dgm:prSet presAssocID="{EBC41103-E2E5-4D48-9B4B-425520D3D098}" presName="circle6" presStyleLbl="node1" presStyleIdx="5" presStyleCnt="6"/>
      <dgm:spPr>
        <a:solidFill>
          <a:srgbClr val="0070C0"/>
        </a:solidFill>
      </dgm:spPr>
      <dgm:t>
        <a:bodyPr/>
        <a:lstStyle/>
        <a:p>
          <a:endParaRPr lang="cs-CZ"/>
        </a:p>
      </dgm:t>
    </dgm:pt>
    <dgm:pt modelId="{50C2F88D-8688-44C2-A854-691F34009D3B}" type="pres">
      <dgm:prSet presAssocID="{EBC41103-E2E5-4D48-9B4B-425520D3D098}" presName="rect6" presStyleLbl="alignAcc1" presStyleIdx="5" presStyleCnt="6"/>
      <dgm:spPr/>
      <dgm:t>
        <a:bodyPr/>
        <a:lstStyle/>
        <a:p>
          <a:endParaRPr lang="cs-CZ"/>
        </a:p>
      </dgm:t>
    </dgm:pt>
    <dgm:pt modelId="{4D19AB04-24FA-40C2-B203-52AE3D15E171}" type="pres">
      <dgm:prSet presAssocID="{445C7998-7549-48B0-BD68-D4F0167F02E5}" presName="rect1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32BF48F-0145-4429-9E02-8FCA946CCE9E}" type="pres">
      <dgm:prSet presAssocID="{FBBFC3EA-9D9D-4F3A-BEA6-9C2C0E46BF20}" presName="rect2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7297F21-D4FD-4A41-AE58-814D01A6B5E7}" type="pres">
      <dgm:prSet presAssocID="{019433A1-1324-4DE1-9E6F-32B851095F74}" presName="rect3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69A1436-182C-465B-AD7F-FE48E0C090C1}" type="pres">
      <dgm:prSet presAssocID="{DAEA276B-ECF9-46F6-A7D3-4693B2D32BC4}" presName="rect4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A41A67C-3D3F-4AE9-9E0F-5D7F7BB2E741}" type="pres">
      <dgm:prSet presAssocID="{C73C7642-F245-4585-8F88-243F9FAEF6CA}" presName="rect5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969C235-9271-4D34-B740-D627A121CAD0}" type="pres">
      <dgm:prSet presAssocID="{EBC41103-E2E5-4D48-9B4B-425520D3D098}" presName="rect6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56D768D4-D8A8-4F09-8215-BEB7EB914931}" srcId="{39F8B381-5807-488E-AC22-73DD4140ED4A}" destId="{EBC41103-E2E5-4D48-9B4B-425520D3D098}" srcOrd="5" destOrd="0" parTransId="{66EC36A9-2BA2-4EC9-AAE7-037918B0215E}" sibTransId="{CD7C273C-2CBB-488A-8BF2-5D00DBC541E5}"/>
    <dgm:cxn modelId="{95995FCC-9823-484E-99EA-81746E1A4CCA}" type="presOf" srcId="{019433A1-1324-4DE1-9E6F-32B851095F74}" destId="{E7297F21-D4FD-4A41-AE58-814D01A6B5E7}" srcOrd="1" destOrd="0" presId="urn:microsoft.com/office/officeart/2005/8/layout/target3"/>
    <dgm:cxn modelId="{94D318B6-BC31-4FCB-A892-CD536612EEC1}" type="presOf" srcId="{39F8B381-5807-488E-AC22-73DD4140ED4A}" destId="{71045F8C-00FA-488E-A7BD-E2E6753D979D}" srcOrd="0" destOrd="0" presId="urn:microsoft.com/office/officeart/2005/8/layout/target3"/>
    <dgm:cxn modelId="{55F5CCEF-EEC1-4973-9B65-86DE5B22320B}" type="presOf" srcId="{EBC41103-E2E5-4D48-9B4B-425520D3D098}" destId="{50C2F88D-8688-44C2-A854-691F34009D3B}" srcOrd="0" destOrd="0" presId="urn:microsoft.com/office/officeart/2005/8/layout/target3"/>
    <dgm:cxn modelId="{741ECC89-FF33-455E-9649-03DF254C656B}" type="presOf" srcId="{FBBFC3EA-9D9D-4F3A-BEA6-9C2C0E46BF20}" destId="{643EA938-EDE0-4533-ACCC-D2BD6F3A527C}" srcOrd="0" destOrd="0" presId="urn:microsoft.com/office/officeart/2005/8/layout/target3"/>
    <dgm:cxn modelId="{EF255B86-BE59-46A7-92E7-94D4DA3D578A}" type="presOf" srcId="{EBC41103-E2E5-4D48-9B4B-425520D3D098}" destId="{F969C235-9271-4D34-B740-D627A121CAD0}" srcOrd="1" destOrd="0" presId="urn:microsoft.com/office/officeart/2005/8/layout/target3"/>
    <dgm:cxn modelId="{808DB85A-E6C4-486B-89E7-C04D9FAB69FF}" type="presOf" srcId="{019433A1-1324-4DE1-9E6F-32B851095F74}" destId="{A3817367-F2BC-482F-8832-FA00B51DCCF3}" srcOrd="0" destOrd="0" presId="urn:microsoft.com/office/officeart/2005/8/layout/target3"/>
    <dgm:cxn modelId="{C24533D2-26E5-47EB-8A39-D4FB9E52EFE6}" srcId="{39F8B381-5807-488E-AC22-73DD4140ED4A}" destId="{FBBFC3EA-9D9D-4F3A-BEA6-9C2C0E46BF20}" srcOrd="1" destOrd="0" parTransId="{DDB8DF17-17D4-4A37-80A4-B2BE20408FA2}" sibTransId="{83B48451-91B6-4E15-99C9-0FE713D5286E}"/>
    <dgm:cxn modelId="{D57376E9-11AD-449F-9730-4286DE24D760}" type="presOf" srcId="{C73C7642-F245-4585-8F88-243F9FAEF6CA}" destId="{AA41A67C-3D3F-4AE9-9E0F-5D7F7BB2E741}" srcOrd="1" destOrd="0" presId="urn:microsoft.com/office/officeart/2005/8/layout/target3"/>
    <dgm:cxn modelId="{AD6F891E-E999-4682-9C6D-04D84A16F02C}" type="presOf" srcId="{445C7998-7549-48B0-BD68-D4F0167F02E5}" destId="{4D19AB04-24FA-40C2-B203-52AE3D15E171}" srcOrd="1" destOrd="0" presId="urn:microsoft.com/office/officeart/2005/8/layout/target3"/>
    <dgm:cxn modelId="{967FA5F3-DB3A-4229-B513-EA0E89DCBB3B}" type="presOf" srcId="{DAEA276B-ECF9-46F6-A7D3-4693B2D32BC4}" destId="{CDED6FE3-AD8F-4ACC-B6B8-710EDDD97598}" srcOrd="0" destOrd="0" presId="urn:microsoft.com/office/officeart/2005/8/layout/target3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BF4075FC-E3EC-480D-A411-15A4AB5C22D5}" type="presOf" srcId="{C73C7642-F245-4585-8F88-243F9FAEF6CA}" destId="{97289DF2-90F4-4EC2-A9FC-633B00BAB610}" srcOrd="0" destOrd="0" presId="urn:microsoft.com/office/officeart/2005/8/layout/target3"/>
    <dgm:cxn modelId="{F4E159D2-979C-4D8A-99B4-4B86FBF218F1}" type="presOf" srcId="{445C7998-7549-48B0-BD68-D4F0167F02E5}" destId="{BC35EE03-4121-4EF9-923D-7CB6D30D358D}" srcOrd="0" destOrd="0" presId="urn:microsoft.com/office/officeart/2005/8/layout/target3"/>
    <dgm:cxn modelId="{5B381291-451F-4966-B1B5-08596892A41A}" type="presOf" srcId="{DAEA276B-ECF9-46F6-A7D3-4693B2D32BC4}" destId="{F69A1436-182C-465B-AD7F-FE48E0C090C1}" srcOrd="1" destOrd="0" presId="urn:microsoft.com/office/officeart/2005/8/layout/target3"/>
    <dgm:cxn modelId="{2A2BCF91-C654-4E19-950C-39AA1A49C169}" srcId="{39F8B381-5807-488E-AC22-73DD4140ED4A}" destId="{019433A1-1324-4DE1-9E6F-32B851095F74}" srcOrd="2" destOrd="0" parTransId="{2AB92C11-48B1-4C26-9CC1-F4AB2F53C03B}" sibTransId="{2716416C-EF69-44CA-AEFE-14F7FF081354}"/>
    <dgm:cxn modelId="{3E9CE5CE-BE2A-4738-9975-063CAE07F465}" srcId="{39F8B381-5807-488E-AC22-73DD4140ED4A}" destId="{DAEA276B-ECF9-46F6-A7D3-4693B2D32BC4}" srcOrd="3" destOrd="0" parTransId="{5CDD5C3F-CC99-485F-87DA-E7B8245CC121}" sibTransId="{CECB35EA-D988-4A7F-9A56-4637A6FB2BB0}"/>
    <dgm:cxn modelId="{97971C58-858F-4CE1-80FE-4C1F7461721E}" type="presOf" srcId="{FBBFC3EA-9D9D-4F3A-BEA6-9C2C0E46BF20}" destId="{832BF48F-0145-4429-9E02-8FCA946CCE9E}" srcOrd="1" destOrd="0" presId="urn:microsoft.com/office/officeart/2005/8/layout/target3"/>
    <dgm:cxn modelId="{808A55A3-7A45-463B-8870-E66256D18048}" srcId="{39F8B381-5807-488E-AC22-73DD4140ED4A}" destId="{C73C7642-F245-4585-8F88-243F9FAEF6CA}" srcOrd="4" destOrd="0" parTransId="{3E2FFE2A-E7B1-401F-BAB6-893DF909FA64}" sibTransId="{C6F235C3-B62B-4F7C-8AF0-6D3C84052041}"/>
    <dgm:cxn modelId="{D08719E3-A30A-4CEA-B27A-43C59A0112A8}" type="presParOf" srcId="{71045F8C-00FA-488E-A7BD-E2E6753D979D}" destId="{3577EC6B-C980-4F34-8C69-4365E7B8FC8C}" srcOrd="0" destOrd="0" presId="urn:microsoft.com/office/officeart/2005/8/layout/target3"/>
    <dgm:cxn modelId="{68408761-8169-4ABF-ABCA-23821B35BD28}" type="presParOf" srcId="{71045F8C-00FA-488E-A7BD-E2E6753D979D}" destId="{6940EB87-DC1D-4BC3-9408-9AC2E1FFC039}" srcOrd="1" destOrd="0" presId="urn:microsoft.com/office/officeart/2005/8/layout/target3"/>
    <dgm:cxn modelId="{23DEBCDB-CB9D-484D-A9A1-0DD546DFFF0E}" type="presParOf" srcId="{71045F8C-00FA-488E-A7BD-E2E6753D979D}" destId="{BC35EE03-4121-4EF9-923D-7CB6D30D358D}" srcOrd="2" destOrd="0" presId="urn:microsoft.com/office/officeart/2005/8/layout/target3"/>
    <dgm:cxn modelId="{912AF01D-5C3D-4EF6-A86F-B1982AB9FE78}" type="presParOf" srcId="{71045F8C-00FA-488E-A7BD-E2E6753D979D}" destId="{C95EEA27-3CBF-4645-A92D-9D8AF5C1CBFC}" srcOrd="3" destOrd="0" presId="urn:microsoft.com/office/officeart/2005/8/layout/target3"/>
    <dgm:cxn modelId="{CEC79FFC-1D73-4266-9F09-4DB673226388}" type="presParOf" srcId="{71045F8C-00FA-488E-A7BD-E2E6753D979D}" destId="{851BB866-B6AE-4566-893F-4C635BA974FC}" srcOrd="4" destOrd="0" presId="urn:microsoft.com/office/officeart/2005/8/layout/target3"/>
    <dgm:cxn modelId="{C02C0172-FCF9-4974-86B3-AF8881F6AEC4}" type="presParOf" srcId="{71045F8C-00FA-488E-A7BD-E2E6753D979D}" destId="{643EA938-EDE0-4533-ACCC-D2BD6F3A527C}" srcOrd="5" destOrd="0" presId="urn:microsoft.com/office/officeart/2005/8/layout/target3"/>
    <dgm:cxn modelId="{D52B38B6-19E3-4486-95E9-7F1BD2338ACD}" type="presParOf" srcId="{71045F8C-00FA-488E-A7BD-E2E6753D979D}" destId="{92F31B18-D66D-4CC7-89B9-378928DE877D}" srcOrd="6" destOrd="0" presId="urn:microsoft.com/office/officeart/2005/8/layout/target3"/>
    <dgm:cxn modelId="{904D2BEB-D2A3-446F-9D45-AA67C5F1253D}" type="presParOf" srcId="{71045F8C-00FA-488E-A7BD-E2E6753D979D}" destId="{902074E1-B931-4618-97F1-FADBE82E9C3C}" srcOrd="7" destOrd="0" presId="urn:microsoft.com/office/officeart/2005/8/layout/target3"/>
    <dgm:cxn modelId="{D207D58C-ABD7-403D-AAC4-9FD7C1BCB70A}" type="presParOf" srcId="{71045F8C-00FA-488E-A7BD-E2E6753D979D}" destId="{A3817367-F2BC-482F-8832-FA00B51DCCF3}" srcOrd="8" destOrd="0" presId="urn:microsoft.com/office/officeart/2005/8/layout/target3"/>
    <dgm:cxn modelId="{E6A19970-9BE0-4785-9DFE-86C2BCAEEE8C}" type="presParOf" srcId="{71045F8C-00FA-488E-A7BD-E2E6753D979D}" destId="{626ABFF6-56C8-4386-B662-68EC364EED9D}" srcOrd="9" destOrd="0" presId="urn:microsoft.com/office/officeart/2005/8/layout/target3"/>
    <dgm:cxn modelId="{6CC714F6-FC27-4CEA-82FD-510BC218B370}" type="presParOf" srcId="{71045F8C-00FA-488E-A7BD-E2E6753D979D}" destId="{6DB11F1C-D028-4800-9625-6611CA9DE6D4}" srcOrd="10" destOrd="0" presId="urn:microsoft.com/office/officeart/2005/8/layout/target3"/>
    <dgm:cxn modelId="{83A317A4-CB44-4139-9BE2-90C2093E5C57}" type="presParOf" srcId="{71045F8C-00FA-488E-A7BD-E2E6753D979D}" destId="{CDED6FE3-AD8F-4ACC-B6B8-710EDDD97598}" srcOrd="11" destOrd="0" presId="urn:microsoft.com/office/officeart/2005/8/layout/target3"/>
    <dgm:cxn modelId="{035818B1-A5D2-4F54-B9C6-AE52D5A43CEC}" type="presParOf" srcId="{71045F8C-00FA-488E-A7BD-E2E6753D979D}" destId="{397AC6D7-84A6-4150-958F-83C92D9ACF38}" srcOrd="12" destOrd="0" presId="urn:microsoft.com/office/officeart/2005/8/layout/target3"/>
    <dgm:cxn modelId="{6EB79707-F140-4C3F-A3EB-539F13BE1D53}" type="presParOf" srcId="{71045F8C-00FA-488E-A7BD-E2E6753D979D}" destId="{D7419528-33A6-416D-9E64-B3F7915C5149}" srcOrd="13" destOrd="0" presId="urn:microsoft.com/office/officeart/2005/8/layout/target3"/>
    <dgm:cxn modelId="{36747B11-A9BF-4D5B-8E50-93B02A452BEE}" type="presParOf" srcId="{71045F8C-00FA-488E-A7BD-E2E6753D979D}" destId="{97289DF2-90F4-4EC2-A9FC-633B00BAB610}" srcOrd="14" destOrd="0" presId="urn:microsoft.com/office/officeart/2005/8/layout/target3"/>
    <dgm:cxn modelId="{B40F8122-4E91-4675-9F37-50D0812D84A2}" type="presParOf" srcId="{71045F8C-00FA-488E-A7BD-E2E6753D979D}" destId="{234EBA9D-95B4-4C20-A84E-6F65F1085DC6}" srcOrd="15" destOrd="0" presId="urn:microsoft.com/office/officeart/2005/8/layout/target3"/>
    <dgm:cxn modelId="{EC9B846C-2AD8-43ED-A637-B897192469E7}" type="presParOf" srcId="{71045F8C-00FA-488E-A7BD-E2E6753D979D}" destId="{12255512-213F-41DF-90A6-8B4CD74A2B52}" srcOrd="16" destOrd="0" presId="urn:microsoft.com/office/officeart/2005/8/layout/target3"/>
    <dgm:cxn modelId="{92C43BEE-9B4B-4FD5-BE0D-B433551FB46B}" type="presParOf" srcId="{71045F8C-00FA-488E-A7BD-E2E6753D979D}" destId="{50C2F88D-8688-44C2-A854-691F34009D3B}" srcOrd="17" destOrd="0" presId="urn:microsoft.com/office/officeart/2005/8/layout/target3"/>
    <dgm:cxn modelId="{F0384B3F-57E3-45C3-AF35-F5806A0173F1}" type="presParOf" srcId="{71045F8C-00FA-488E-A7BD-E2E6753D979D}" destId="{4D19AB04-24FA-40C2-B203-52AE3D15E171}" srcOrd="18" destOrd="0" presId="urn:microsoft.com/office/officeart/2005/8/layout/target3"/>
    <dgm:cxn modelId="{918789EB-9AD8-4C66-A046-841BED53B8EF}" type="presParOf" srcId="{71045F8C-00FA-488E-A7BD-E2E6753D979D}" destId="{832BF48F-0145-4429-9E02-8FCA946CCE9E}" srcOrd="19" destOrd="0" presId="urn:microsoft.com/office/officeart/2005/8/layout/target3"/>
    <dgm:cxn modelId="{CCA238A5-B1E4-4320-BE5F-BB5CAF302C59}" type="presParOf" srcId="{71045F8C-00FA-488E-A7BD-E2E6753D979D}" destId="{E7297F21-D4FD-4A41-AE58-814D01A6B5E7}" srcOrd="20" destOrd="0" presId="urn:microsoft.com/office/officeart/2005/8/layout/target3"/>
    <dgm:cxn modelId="{BCFC0F08-56A5-4299-B261-A198C36B004B}" type="presParOf" srcId="{71045F8C-00FA-488E-A7BD-E2E6753D979D}" destId="{F69A1436-182C-465B-AD7F-FE48E0C090C1}" srcOrd="21" destOrd="0" presId="urn:microsoft.com/office/officeart/2005/8/layout/target3"/>
    <dgm:cxn modelId="{F1E7532E-1DEA-4A22-8E7F-DCA9B1FE3057}" type="presParOf" srcId="{71045F8C-00FA-488E-A7BD-E2E6753D979D}" destId="{AA41A67C-3D3F-4AE9-9E0F-5D7F7BB2E741}" srcOrd="22" destOrd="0" presId="urn:microsoft.com/office/officeart/2005/8/layout/target3"/>
    <dgm:cxn modelId="{FE58EEF5-1083-4728-BF5D-C38C70503E53}" type="presParOf" srcId="{71045F8C-00FA-488E-A7BD-E2E6753D979D}" destId="{F969C235-9271-4D34-B740-D627A121CAD0}" srcOrd="23" destOrd="0" presId="urn:microsoft.com/office/officeart/2005/8/layout/target3"/>
  </dgm:cxnLst>
  <dgm:bg/>
  <dgm:whole>
    <a:ln>
      <a:noFill/>
    </a:ln>
  </dgm:whole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577EC6B-C980-4F34-8C69-4365E7B8FC8C}">
      <dsp:nvSpPr>
        <dsp:cNvPr id="0" name=""/>
        <dsp:cNvSpPr/>
      </dsp:nvSpPr>
      <dsp:spPr>
        <a:xfrm>
          <a:off x="0" y="0"/>
          <a:ext cx="4032447" cy="4032447"/>
        </a:xfrm>
        <a:prstGeom prst="pie">
          <a:avLst>
            <a:gd name="adj1" fmla="val 5400000"/>
            <a:gd name="adj2" fmla="val 16200000"/>
          </a:avLst>
        </a:prstGeom>
        <a:solidFill>
          <a:srgbClr val="0070C0"/>
        </a:solidFill>
        <a:ln w="12700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C35EE03-4121-4EF9-923D-7CB6D30D358D}">
      <dsp:nvSpPr>
        <dsp:cNvPr id="0" name=""/>
        <dsp:cNvSpPr/>
      </dsp:nvSpPr>
      <dsp:spPr>
        <a:xfrm>
          <a:off x="2016223" y="0"/>
          <a:ext cx="4752528" cy="403244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>
          <a:solidFill>
            <a:srgbClr val="0070C0"/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Název školy</a:t>
          </a:r>
          <a:r>
            <a:rPr lang="cs-CZ" sz="1400" kern="1200" dirty="0" smtClean="0"/>
            <a:t>: Základní škola a mateřská škola  Domažlice, </a:t>
          </a:r>
          <a:r>
            <a:rPr lang="cs-CZ" sz="1400" kern="1200" dirty="0" err="1" smtClean="0"/>
            <a:t>Msgre</a:t>
          </a:r>
          <a:r>
            <a:rPr lang="cs-CZ" sz="1400" kern="1200" dirty="0" smtClean="0"/>
            <a:t> B. Staška 232, příspěvková organizace </a:t>
          </a:r>
          <a:endParaRPr lang="cs-CZ" sz="1400" kern="1200" dirty="0"/>
        </a:p>
      </dsp:txBody>
      <dsp:txXfrm>
        <a:off x="2016223" y="0"/>
        <a:ext cx="4752528" cy="504057"/>
      </dsp:txXfrm>
    </dsp:sp>
    <dsp:sp modelId="{851BB866-B6AE-4566-893F-4C635BA974FC}">
      <dsp:nvSpPr>
        <dsp:cNvPr id="0" name=""/>
        <dsp:cNvSpPr/>
      </dsp:nvSpPr>
      <dsp:spPr>
        <a:xfrm>
          <a:off x="352839" y="504057"/>
          <a:ext cx="3326768" cy="3326768"/>
        </a:xfrm>
        <a:prstGeom prst="pie">
          <a:avLst>
            <a:gd name="adj1" fmla="val 5400000"/>
            <a:gd name="adj2" fmla="val 16200000"/>
          </a:avLst>
        </a:prstGeom>
        <a:solidFill>
          <a:srgbClr val="0070C0"/>
        </a:solidFill>
        <a:ln w="12700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43EA938-EDE0-4533-ACCC-D2BD6F3A527C}">
      <dsp:nvSpPr>
        <dsp:cNvPr id="0" name=""/>
        <dsp:cNvSpPr/>
      </dsp:nvSpPr>
      <dsp:spPr>
        <a:xfrm>
          <a:off x="2016223" y="504057"/>
          <a:ext cx="4752528" cy="332676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>
          <a:solidFill>
            <a:srgbClr val="0070C0"/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Autor</a:t>
          </a:r>
          <a:r>
            <a:rPr lang="cs-CZ" sz="1400" kern="1200" dirty="0" smtClean="0"/>
            <a:t>:  Mgr. Vendula </a:t>
          </a:r>
          <a:r>
            <a:rPr lang="cs-CZ" sz="1400" kern="1200" dirty="0" err="1" smtClean="0"/>
            <a:t>Steidlová</a:t>
          </a:r>
          <a:r>
            <a:rPr lang="cs-CZ" sz="1400" kern="1200" dirty="0" smtClean="0"/>
            <a:t>   </a:t>
          </a:r>
          <a:endParaRPr lang="cs-CZ" sz="1400" kern="1200" dirty="0"/>
        </a:p>
      </dsp:txBody>
      <dsp:txXfrm>
        <a:off x="2016223" y="504057"/>
        <a:ext cx="4752528" cy="504057"/>
      </dsp:txXfrm>
    </dsp:sp>
    <dsp:sp modelId="{902074E1-B931-4618-97F1-FADBE82E9C3C}">
      <dsp:nvSpPr>
        <dsp:cNvPr id="0" name=""/>
        <dsp:cNvSpPr/>
      </dsp:nvSpPr>
      <dsp:spPr>
        <a:xfrm>
          <a:off x="705679" y="1008114"/>
          <a:ext cx="2621088" cy="2621088"/>
        </a:xfrm>
        <a:prstGeom prst="pie">
          <a:avLst>
            <a:gd name="adj1" fmla="val 5400000"/>
            <a:gd name="adj2" fmla="val 16200000"/>
          </a:avLst>
        </a:prstGeom>
        <a:solidFill>
          <a:srgbClr val="0070C0"/>
        </a:solidFill>
        <a:ln w="12700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3817367-F2BC-482F-8832-FA00B51DCCF3}">
      <dsp:nvSpPr>
        <dsp:cNvPr id="0" name=""/>
        <dsp:cNvSpPr/>
      </dsp:nvSpPr>
      <dsp:spPr>
        <a:xfrm>
          <a:off x="2016223" y="1008114"/>
          <a:ext cx="4752528" cy="262108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>
          <a:solidFill>
            <a:srgbClr val="0070C0"/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Název : </a:t>
          </a:r>
          <a:r>
            <a:rPr lang="cs-CZ" sz="1400" kern="1200" dirty="0" smtClean="0"/>
            <a:t>VY_32_INOVACE_14_SKLOŇOVÁNÍ  PŘEJATÝCH SLOV MUŽSKÉHO RODU</a:t>
          </a:r>
          <a:endParaRPr lang="cs-CZ" sz="1400" kern="1200" dirty="0"/>
        </a:p>
      </dsp:txBody>
      <dsp:txXfrm>
        <a:off x="2016223" y="1008114"/>
        <a:ext cx="4752528" cy="504053"/>
      </dsp:txXfrm>
    </dsp:sp>
    <dsp:sp modelId="{6DB11F1C-D028-4800-9625-6611CA9DE6D4}">
      <dsp:nvSpPr>
        <dsp:cNvPr id="0" name=""/>
        <dsp:cNvSpPr/>
      </dsp:nvSpPr>
      <dsp:spPr>
        <a:xfrm>
          <a:off x="1058517" y="1512167"/>
          <a:ext cx="1915412" cy="1915412"/>
        </a:xfrm>
        <a:prstGeom prst="pie">
          <a:avLst>
            <a:gd name="adj1" fmla="val 5400000"/>
            <a:gd name="adj2" fmla="val 16200000"/>
          </a:avLst>
        </a:prstGeom>
        <a:solidFill>
          <a:srgbClr val="0070C0"/>
        </a:solidFill>
        <a:ln w="12700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DED6FE3-AD8F-4ACC-B6B8-710EDDD97598}">
      <dsp:nvSpPr>
        <dsp:cNvPr id="0" name=""/>
        <dsp:cNvSpPr/>
      </dsp:nvSpPr>
      <dsp:spPr>
        <a:xfrm>
          <a:off x="2016223" y="1512167"/>
          <a:ext cx="4752528" cy="191541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>
          <a:solidFill>
            <a:srgbClr val="0070C0"/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Sada:  ČESKÝ JAZYK 8. ročník</a:t>
          </a:r>
          <a:endParaRPr lang="cs-CZ" sz="1400" kern="1200" dirty="0"/>
        </a:p>
      </dsp:txBody>
      <dsp:txXfrm>
        <a:off x="2016223" y="1512167"/>
        <a:ext cx="4752528" cy="504057"/>
      </dsp:txXfrm>
    </dsp:sp>
    <dsp:sp modelId="{D7419528-33A6-416D-9E64-B3F7915C5149}">
      <dsp:nvSpPr>
        <dsp:cNvPr id="0" name=""/>
        <dsp:cNvSpPr/>
      </dsp:nvSpPr>
      <dsp:spPr>
        <a:xfrm>
          <a:off x="1411357" y="2016225"/>
          <a:ext cx="1209733" cy="1209733"/>
        </a:xfrm>
        <a:prstGeom prst="pie">
          <a:avLst>
            <a:gd name="adj1" fmla="val 5400000"/>
            <a:gd name="adj2" fmla="val 16200000"/>
          </a:avLst>
        </a:prstGeom>
        <a:solidFill>
          <a:srgbClr val="0070C0"/>
        </a:solidFill>
        <a:ln w="12700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7289DF2-90F4-4EC2-A9FC-633B00BAB610}">
      <dsp:nvSpPr>
        <dsp:cNvPr id="0" name=""/>
        <dsp:cNvSpPr/>
      </dsp:nvSpPr>
      <dsp:spPr>
        <a:xfrm>
          <a:off x="2016223" y="2016225"/>
          <a:ext cx="4752528" cy="120973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>
          <a:solidFill>
            <a:srgbClr val="0070C0"/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Téma: SKLOŇOVÁNÍ PŘEJATÝCH SLOV MUŽSKÉHO RODU  </a:t>
          </a:r>
          <a:endParaRPr lang="cs-CZ" sz="1400" kern="1200" dirty="0"/>
        </a:p>
      </dsp:txBody>
      <dsp:txXfrm>
        <a:off x="2016223" y="2016225"/>
        <a:ext cx="4752528" cy="504057"/>
      </dsp:txXfrm>
    </dsp:sp>
    <dsp:sp modelId="{12255512-213F-41DF-90A6-8B4CD74A2B52}">
      <dsp:nvSpPr>
        <dsp:cNvPr id="0" name=""/>
        <dsp:cNvSpPr/>
      </dsp:nvSpPr>
      <dsp:spPr>
        <a:xfrm>
          <a:off x="1764197" y="2520282"/>
          <a:ext cx="504053" cy="504053"/>
        </a:xfrm>
        <a:prstGeom prst="pie">
          <a:avLst>
            <a:gd name="adj1" fmla="val 5400000"/>
            <a:gd name="adj2" fmla="val 16200000"/>
          </a:avLst>
        </a:prstGeom>
        <a:solidFill>
          <a:srgbClr val="0070C0"/>
        </a:solidFill>
        <a:ln w="12700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0C2F88D-8688-44C2-A854-691F34009D3B}">
      <dsp:nvSpPr>
        <dsp:cNvPr id="0" name=""/>
        <dsp:cNvSpPr/>
      </dsp:nvSpPr>
      <dsp:spPr>
        <a:xfrm>
          <a:off x="2016223" y="2520282"/>
          <a:ext cx="4752528" cy="50405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>
          <a:solidFill>
            <a:srgbClr val="0070C0"/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Číslo projektu</a:t>
          </a:r>
          <a:r>
            <a:rPr lang="cs-CZ" sz="1400" kern="1200" dirty="0" smtClean="0"/>
            <a:t>: CZ.1.07/1.4.00/21.1437</a:t>
          </a:r>
          <a:endParaRPr lang="cs-CZ" sz="1400" kern="1200" dirty="0"/>
        </a:p>
      </dsp:txBody>
      <dsp:txXfrm>
        <a:off x="2016223" y="2520282"/>
        <a:ext cx="4752528" cy="504053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ectangle 20"/>
          <p:cNvSpPr>
            <a:spLocks noGrp="1"/>
          </p:cNvSpPr>
          <p:nvPr>
            <p:ph type="ctrTitle"/>
          </p:nvPr>
        </p:nvSpPr>
        <p:spPr>
          <a:xfrm>
            <a:off x="685800" y="990601"/>
            <a:ext cx="7772400" cy="2609850"/>
          </a:xfrm>
        </p:spPr>
        <p:txBody>
          <a:bodyPr anchor="b" anchorCtr="0">
            <a:noAutofit/>
            <a:scene3d>
              <a:camera prst="orthographicFront"/>
              <a:lightRig rig="soft" dir="t">
                <a:rot lat="0" lon="0" rev="2100000"/>
              </a:lightRig>
            </a:scene3d>
            <a:sp3d prstMaterial="matte">
              <a:bevelT w="38100" h="38100"/>
              <a:contourClr>
                <a:srgbClr val="FFFFFF"/>
              </a:contourClr>
            </a:sp3d>
          </a:bodyPr>
          <a:lstStyle>
            <a:lvl1pPr algn="ctr">
              <a:defRPr lang="en-US" sz="5800" dirty="0" smtClean="0">
                <a:ln w="9525">
                  <a:noFill/>
                </a:ln>
                <a:effectLst>
                  <a:outerShdw blurRad="50800" dist="38100" dir="8220000" algn="tl" rotWithShape="0">
                    <a:srgbClr val="000000">
                      <a:alpha val="40000"/>
                    </a:srgb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24" name="Rectangle 26"/>
          <p:cNvSpPr>
            <a:spLocks noGrp="1"/>
          </p:cNvSpPr>
          <p:nvPr>
            <p:ph type="subTitle" idx="1"/>
          </p:nvPr>
        </p:nvSpPr>
        <p:spPr>
          <a:xfrm>
            <a:off x="1371600" y="3657600"/>
            <a:ext cx="6400800" cy="1967089"/>
          </a:xfrm>
        </p:spPr>
        <p:txBody>
          <a:bodyPr>
            <a:normAutofit/>
          </a:bodyPr>
          <a:lstStyle>
            <a:lvl1pPr marL="0" indent="0" algn="ctr">
              <a:buNone/>
              <a:defRPr lang="en-US" sz="3000" b="0">
                <a:solidFill>
                  <a:schemeClr val="tx2"/>
                </a:solidFill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18" name="Rectangle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lang="en-US" smtClean="0"/>
            </a:lvl1pPr>
          </a:lstStyle>
          <a:p>
            <a:fld id="{95EC1D4A-A796-47C3-A63E-CE236FB377E2}" type="datetimeFigureOut">
              <a:rPr lang="cs-CZ" smtClean="0"/>
              <a:t>2.9.2012</a:t>
            </a:fld>
            <a:endParaRPr lang="cs-CZ"/>
          </a:p>
        </p:txBody>
      </p:sp>
      <p:sp>
        <p:nvSpPr>
          <p:cNvPr id="9" name="Rectangle 1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 lang="en-US" smtClean="0"/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25" name="Rectangle 27"/>
          <p:cNvSpPr>
            <a:spLocks noGrp="1"/>
          </p:cNvSpPr>
          <p:nvPr>
            <p:ph type="ftr" sz="quarter" idx="12"/>
          </p:nvPr>
        </p:nvSpPr>
        <p:spPr/>
        <p:txBody>
          <a:bodyPr/>
          <a:lstStyle>
            <a:lvl1pPr>
              <a:defRPr lang="en-US" smtClean="0"/>
            </a:lvl1pPr>
          </a:lstStyle>
          <a:p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3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2.9.2012</a:t>
            </a:fld>
            <a:endParaRPr lang="cs-CZ"/>
          </a:p>
        </p:txBody>
      </p:sp>
      <p:sp>
        <p:nvSpPr>
          <p:cNvPr id="5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title"/>
          </p:nvPr>
        </p:nvSpPr>
        <p:spPr>
          <a:xfrm>
            <a:off x="722313" y="2685391"/>
            <a:ext cx="7772400" cy="3112843"/>
          </a:xfrm>
        </p:spPr>
        <p:txBody>
          <a:bodyPr anchor="t">
            <a:normAutofit/>
          </a:bodyPr>
          <a:lstStyle>
            <a:lvl1pPr algn="ctr">
              <a:buNone/>
              <a:defRPr lang="en-US" sz="6000" b="1" dirty="0">
                <a:solidFill>
                  <a:schemeClr val="tx2">
                    <a:shade val="85000"/>
                    <a:satMod val="150000"/>
                  </a:schemeClr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Rectangle 3"/>
          <p:cNvSpPr>
            <a:spLocks noGrp="1"/>
          </p:cNvSpPr>
          <p:nvPr>
            <p:ph type="body" idx="1"/>
          </p:nvPr>
        </p:nvSpPr>
        <p:spPr>
          <a:xfrm>
            <a:off x="722313" y="1128932"/>
            <a:ext cx="7772400" cy="1509712"/>
          </a:xfrm>
        </p:spPr>
        <p:txBody>
          <a:bodyPr anchor="b">
            <a:normAutofit/>
          </a:bodyPr>
          <a:lstStyle>
            <a:lvl1pPr algn="ctr">
              <a:buNone/>
              <a:defRPr lang="en-US" sz="2400" b="0" smtClean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2.9.2012</a:t>
            </a:fld>
            <a:endParaRPr lang="cs-CZ"/>
          </a:p>
        </p:txBody>
      </p:sp>
      <p:sp>
        <p:nvSpPr>
          <p:cNvPr id="5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Rectangle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2.9.2012</a:t>
            </a:fld>
            <a:endParaRPr lang="cs-CZ"/>
          </a:p>
        </p:txBody>
      </p:sp>
      <p:sp>
        <p:nvSpPr>
          <p:cNvPr id="6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>
            <a:noAutofit/>
          </a:bodyPr>
          <a:lstStyle>
            <a:lvl1pPr marL="0" indent="0" algn="l">
              <a:buNone/>
              <a:defRPr sz="2200" b="1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Rectangle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Rectangle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>
            <a:noAutofit/>
          </a:bodyPr>
          <a:lstStyle>
            <a:lvl1pPr marL="0" indent="0" algn="l">
              <a:buNone/>
              <a:defRPr sz="2200" b="1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Rectangle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Rectangle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2.9.2012</a:t>
            </a:fld>
            <a:endParaRPr lang="cs-CZ"/>
          </a:p>
        </p:txBody>
      </p:sp>
      <p:sp>
        <p:nvSpPr>
          <p:cNvPr id="8" name="Rectangle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Rectangle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lang="en-US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2.9.2012</a:t>
            </a:fld>
            <a:endParaRPr lang="cs-CZ"/>
          </a:p>
        </p:txBody>
      </p:sp>
      <p:sp>
        <p:nvSpPr>
          <p:cNvPr id="4" name="Rectangle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Rectangle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2.9.2012</a:t>
            </a:fld>
            <a:endParaRPr lang="cs-CZ"/>
          </a:p>
        </p:txBody>
      </p:sp>
      <p:sp>
        <p:nvSpPr>
          <p:cNvPr id="3" name="Rectangle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Rectangle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>
            <a:normAutofit/>
          </a:bodyPr>
          <a:lstStyle>
            <a:lvl1pPr algn="ctr">
              <a:defRPr sz="2400" b="1">
                <a:solidFill>
                  <a:schemeClr val="tx2"/>
                </a:solidFill>
                <a:effectLst>
                  <a:outerShdw blurRad="38100" dist="25400" dir="8220000" algn="tr" rotWithShape="0">
                    <a:prstClr val="black">
                      <a:alpha val="35000"/>
                    </a:prst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Rectangle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 algn="ctr">
              <a:buNone/>
              <a:defRPr sz="1400">
                <a:solidFill>
                  <a:schemeClr val="tx1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2.9.2012</a:t>
            </a:fld>
            <a:endParaRPr lang="cs-CZ"/>
          </a:p>
        </p:txBody>
      </p:sp>
      <p:sp>
        <p:nvSpPr>
          <p:cNvPr id="6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727729" y="1062637"/>
            <a:ext cx="4599432" cy="3977640"/>
          </a:xfrm>
          <a:prstGeom prst="rect">
            <a:avLst/>
          </a:prstGeom>
          <a:solidFill>
            <a:schemeClr val="tx2">
              <a:shade val="15000"/>
            </a:schemeClr>
          </a:solidFill>
          <a:ln w="63500">
            <a:noFill/>
            <a:miter lim="800000"/>
          </a:ln>
          <a:effectLst>
            <a:outerShdw blurRad="63500" dist="25400" dir="7200000" algn="t" rotWithShape="0">
              <a:prstClr val="black">
                <a:alpha val="45000"/>
              </a:prstClr>
            </a:outerShdw>
          </a:effectLst>
        </p:spPr>
        <p:style>
          <a:lnRef idx="3">
            <a:schemeClr val="lt1"/>
          </a:lnRef>
          <a:fillRef idx="1">
            <a:schemeClr val="accent6"/>
          </a:fillRef>
          <a:effectRef idx="1">
            <a:schemeClr val="accent6"/>
          </a:effectRef>
          <a:fontRef idx="minor">
            <a:schemeClr val="lt1"/>
          </a:fontRef>
        </p:style>
        <p:txBody>
          <a:bodyPr lIns="45720" rIns="45720" rtlCol="0" anchor="ctr">
            <a:normAutofit/>
          </a:bodyPr>
          <a:lstStyle/>
          <a:p>
            <a:pPr marL="0" indent="-274320" algn="l">
              <a:buClr>
                <a:schemeClr val="accent1"/>
              </a:buClr>
              <a:buSzPct val="80000"/>
              <a:buFont typeface="Wingdings 2" pitchFamily="18" charset="2"/>
              <a:buNone/>
            </a:pPr>
            <a:endParaRPr lang="en-US" sz="20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2" name="Rectangle 2"/>
          <p:cNvSpPr>
            <a:spLocks noGrp="1"/>
          </p:cNvSpPr>
          <p:nvPr>
            <p:ph type="title"/>
          </p:nvPr>
        </p:nvSpPr>
        <p:spPr>
          <a:xfrm>
            <a:off x="5514536" y="4343400"/>
            <a:ext cx="3048000" cy="709858"/>
          </a:xfrm>
        </p:spPr>
        <p:txBody>
          <a:bodyPr anchor="t">
            <a:noAutofit/>
          </a:bodyPr>
          <a:lstStyle>
            <a:lvl1pPr algn="l">
              <a:buNone/>
              <a:defRPr sz="2200" b="1">
                <a:solidFill>
                  <a:schemeClr val="tx2"/>
                </a:solidFill>
                <a:effectLst>
                  <a:outerShdw blurRad="38100" dist="25400" dir="8220000" algn="tr" rotWithShape="0">
                    <a:prstClr val="black">
                      <a:alpha val="35000"/>
                    </a:prst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Rectangle 3"/>
          <p:cNvSpPr>
            <a:spLocks noGrp="1"/>
          </p:cNvSpPr>
          <p:nvPr>
            <p:ph type="pic" idx="1"/>
          </p:nvPr>
        </p:nvSpPr>
        <p:spPr>
          <a:xfrm>
            <a:off x="739645" y="1222657"/>
            <a:ext cx="4575601" cy="3657600"/>
          </a:xfrm>
          <a:solidFill>
            <a:schemeClr val="tx2">
              <a:shade val="75000"/>
            </a:schemeClr>
          </a:solidFill>
          <a:ln w="63500">
            <a:noFill/>
            <a:miter lim="800000"/>
          </a:ln>
          <a:effectLst/>
        </p:spPr>
        <p:style>
          <a:lnRef idx="3">
            <a:schemeClr val="lt1"/>
          </a:lnRef>
          <a:fillRef idx="1">
            <a:schemeClr val="accent6"/>
          </a:fillRef>
          <a:effectRef idx="1">
            <a:schemeClr val="accent6"/>
          </a:effectRef>
          <a:fontRef idx="minor">
            <a:schemeClr val="lt1"/>
          </a:fontRef>
        </p:style>
        <p:txBody>
          <a:bodyPr/>
          <a:lstStyle>
            <a:lvl1pPr>
              <a:buNone/>
              <a:defRPr sz="3200"/>
            </a:lvl1pPr>
          </a:lstStyle>
          <a:p>
            <a:r>
              <a:rPr lang="cs-CZ" sz="2000" smtClean="0"/>
              <a:t>Kliknutím na ikonu přidáte obrázek.</a:t>
            </a:r>
            <a:endParaRPr lang="en-US" sz="2000" dirty="0"/>
          </a:p>
        </p:txBody>
      </p:sp>
      <p:sp>
        <p:nvSpPr>
          <p:cNvPr id="4" name="Rectangle 4"/>
          <p:cNvSpPr>
            <a:spLocks noGrp="1"/>
          </p:cNvSpPr>
          <p:nvPr>
            <p:ph type="body" sz="half" idx="2"/>
          </p:nvPr>
        </p:nvSpPr>
        <p:spPr>
          <a:xfrm>
            <a:off x="5514536" y="1371600"/>
            <a:ext cx="3044952" cy="2930086"/>
          </a:xfrm>
        </p:spPr>
        <p:txBody>
          <a:bodyPr bIns="0" anchor="b">
            <a:normAutofit/>
          </a:bodyPr>
          <a:lstStyle>
            <a:lvl1pPr marL="0" marR="0" indent="0" algn="l">
              <a:buFontTx/>
              <a:buNone/>
              <a:defRPr sz="1300">
                <a:solidFill>
                  <a:schemeClr val="tx1">
                    <a:tint val="95000"/>
                  </a:schemeClr>
                </a:solidFill>
              </a:defRPr>
            </a:lvl1pPr>
            <a:lvl2pPr marL="460375" marR="0" indent="-112713">
              <a:buFontTx/>
              <a:buNone/>
              <a:defRPr sz="1200"/>
            </a:lvl2pPr>
            <a:lvl3pPr marL="914400" marR="0" indent="-117475">
              <a:buFontTx/>
              <a:buNone/>
              <a:defRPr sz="1000"/>
            </a:lvl3pPr>
            <a:lvl4pPr marL="1316038" marR="0" indent="-112713">
              <a:buFontTx/>
              <a:buNone/>
              <a:defRPr sz="900"/>
            </a:lvl4pPr>
            <a:lvl5pPr marL="1711325" marR="0" indent="-117475">
              <a:buFontTx/>
              <a:buNone/>
              <a:defRPr sz="9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2.9.2012</a:t>
            </a:fld>
            <a:endParaRPr lang="cs-CZ"/>
          </a:p>
        </p:txBody>
      </p:sp>
      <p:sp>
        <p:nvSpPr>
          <p:cNvPr id="6" name="Rectangle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Rectangle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2.9.2012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2.9.2012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0"/>
          <p:cNvSpPr>
            <a:spLocks noGrp="1"/>
          </p:cNvSpPr>
          <p:nvPr>
            <p:ph type="title"/>
          </p:nvPr>
        </p:nvSpPr>
        <p:spPr>
          <a:xfrm>
            <a:off x="457200" y="304800"/>
            <a:ext cx="8229600" cy="1143000"/>
          </a:xfrm>
          <a:prstGeom prst="rect">
            <a:avLst/>
          </a:prstGeom>
        </p:spPr>
        <p:txBody>
          <a:bodyPr anchor="b" anchorCtr="0">
            <a:normAutofit/>
            <a:scene3d>
              <a:camera prst="orthographicFront"/>
              <a:lightRig rig="soft" dir="t">
                <a:rot lat="0" lon="0" rev="2100000"/>
              </a:lightRig>
            </a:scene3d>
            <a:sp3d prstMaterial="matte">
              <a:bevelT w="38100" h="38100"/>
            </a:sp3d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5" name="Rectangle 11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lIns="45720" rIns="4572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27" name="Rectangle 22"/>
          <p:cNvSpPr>
            <a:spLocks noGrp="1"/>
          </p:cNvSpPr>
          <p:nvPr>
            <p:ph type="dt" sz="half" idx="2"/>
          </p:nvPr>
        </p:nvSpPr>
        <p:spPr>
          <a:xfrm>
            <a:off x="457200" y="6245225"/>
            <a:ext cx="2133600" cy="476250"/>
          </a:xfrm>
          <a:prstGeom prst="rect">
            <a:avLst/>
          </a:prstGeom>
        </p:spPr>
        <p:txBody>
          <a:bodyPr anchor="b" anchorCtr="0"/>
          <a:lstStyle>
            <a:lvl1pPr>
              <a:defRPr lang="en-US" sz="1200" smtClean="0">
                <a:solidFill>
                  <a:schemeClr val="tx2"/>
                </a:solidFill>
                <a:latin typeface="+mn-lt"/>
                <a:ea typeface="+mn-lt"/>
                <a:cs typeface="+mn-lt"/>
              </a:defRPr>
            </a:lvl1pPr>
          </a:lstStyle>
          <a:p>
            <a:fld id="{95EC1D4A-A796-47C3-A63E-CE236FB377E2}" type="datetimeFigureOut">
              <a:rPr lang="cs-CZ" smtClean="0"/>
              <a:t>2.9.2012</a:t>
            </a:fld>
            <a:endParaRPr lang="cs-CZ"/>
          </a:p>
        </p:txBody>
      </p:sp>
      <p:sp>
        <p:nvSpPr>
          <p:cNvPr id="18" name="Rectangle 18"/>
          <p:cNvSpPr>
            <a:spLocks noGrp="1"/>
          </p:cNvSpPr>
          <p:nvPr>
            <p:ph type="ftr" sz="quarter" idx="3"/>
          </p:nvPr>
        </p:nvSpPr>
        <p:spPr>
          <a:xfrm>
            <a:off x="3124200" y="6245225"/>
            <a:ext cx="2895600" cy="476250"/>
          </a:xfrm>
          <a:prstGeom prst="rect">
            <a:avLst/>
          </a:prstGeom>
        </p:spPr>
        <p:txBody>
          <a:bodyPr anchor="b" anchorCtr="0"/>
          <a:lstStyle>
            <a:lvl1pPr algn="ctr">
              <a:defRPr lang="en-US" sz="1200" smtClean="0">
                <a:solidFill>
                  <a:schemeClr val="tx2"/>
                </a:solidFill>
                <a:latin typeface="+mn-lt"/>
                <a:ea typeface="+mn-lt"/>
                <a:cs typeface="+mn-lt"/>
              </a:defRPr>
            </a:lvl1pPr>
          </a:lstStyle>
          <a:p>
            <a:endParaRPr lang="cs-CZ"/>
          </a:p>
        </p:txBody>
      </p:sp>
      <p:sp>
        <p:nvSpPr>
          <p:cNvPr id="13" name="Rectangle 15"/>
          <p:cNvSpPr>
            <a:spLocks noGrp="1"/>
          </p:cNvSpPr>
          <p:nvPr>
            <p:ph type="sldNum" sz="quarter" idx="4"/>
          </p:nvPr>
        </p:nvSpPr>
        <p:spPr>
          <a:xfrm>
            <a:off x="6553200" y="6245225"/>
            <a:ext cx="2133600" cy="476250"/>
          </a:xfrm>
          <a:prstGeom prst="rect">
            <a:avLst/>
          </a:prstGeom>
        </p:spPr>
        <p:txBody>
          <a:bodyPr anchor="b" anchorCtr="0"/>
          <a:lstStyle>
            <a:lvl1pPr algn="r">
              <a:defRPr lang="en-US" sz="1200" smtClean="0">
                <a:solidFill>
                  <a:schemeClr val="tx2"/>
                </a:solidFill>
                <a:latin typeface="+mn-lt"/>
                <a:ea typeface="+mn-lt"/>
                <a:cs typeface="+mn-lt"/>
              </a:defRPr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xStyles>
    <p:titleStyle>
      <a:defPPr>
        <a:defRPr sz="4400">
          <a:solidFill>
            <a:schemeClr val="tx2">
              <a:shade val="85000"/>
              <a:satMod val="150000"/>
            </a:schemeClr>
          </a:solidFill>
          <a:latin typeface="+mj-lt"/>
          <a:ea typeface="+mj-ea"/>
          <a:cs typeface="+mj-cs"/>
        </a:defRPr>
      </a:defPPr>
      <a:lvl1pPr algn="ctr" eaLnBrk="1" hangingPunct="1">
        <a:buNone/>
        <a:defRPr lang="en-US" sz="4800" b="1" strike="noStrike" kern="1200" baseline="0" dirty="0" smtClean="0">
          <a:solidFill>
            <a:schemeClr val="tx2">
              <a:shade val="85000"/>
              <a:satMod val="150000"/>
            </a:schemeClr>
          </a:solidFill>
          <a:effectLst>
            <a:outerShdw blurRad="63500" dist="38100" dir="8220000" algn="tl" rotWithShape="0">
              <a:srgbClr val="000000">
                <a:alpha val="30000"/>
              </a:srgbClr>
            </a:outerShdw>
          </a:effectLst>
          <a:latin typeface="+mj-lt"/>
          <a:ea typeface="+mj-lt"/>
          <a:cs typeface="+mj-lt"/>
        </a:defRPr>
      </a:lvl1pPr>
    </p:titleStyle>
    <p:bodyStyle>
      <a:defPPr>
        <a:defRPr>
          <a:solidFill>
            <a:schemeClr val="tx1"/>
          </a:solidFill>
          <a:latin typeface="+mn-lt"/>
          <a:ea typeface="+mn-ea"/>
          <a:cs typeface="+mn-cs"/>
        </a:defRPr>
      </a:defPPr>
      <a:lvl1pPr marL="0" indent="-274320" algn="l" eaLnBrk="1" hangingPunct="1">
        <a:buClr>
          <a:schemeClr val="accent1"/>
        </a:buClr>
        <a:buSzPct val="80000"/>
        <a:buFont typeface="Wingdings 2" pitchFamily="18" charset="2"/>
        <a:buChar char=""/>
        <a:defRPr sz="2800">
          <a:solidFill>
            <a:schemeClr val="tx1"/>
          </a:solidFill>
          <a:latin typeface="+mn-lt"/>
          <a:ea typeface="+mn-lt"/>
          <a:cs typeface="+mn-lt"/>
        </a:defRPr>
      </a:lvl1pPr>
      <a:lvl2pPr marL="557784" indent="-228600" algn="l" eaLnBrk="1" hangingPunct="1">
        <a:buClr>
          <a:schemeClr val="tx2"/>
        </a:buClr>
        <a:buFont typeface="Wingdings 2" pitchFamily="18" charset="2"/>
        <a:buChar char=""/>
        <a:defRPr sz="2200">
          <a:solidFill>
            <a:schemeClr val="tx1"/>
          </a:solidFill>
          <a:latin typeface="+mn-lt"/>
          <a:ea typeface="+mn-lt"/>
          <a:cs typeface="+mn-lt"/>
        </a:defRPr>
      </a:lvl2pPr>
      <a:lvl3pPr marL="813816" indent="-228600" algn="l" eaLnBrk="1" hangingPunct="1">
        <a:buClr>
          <a:schemeClr val="accent1"/>
        </a:buClr>
        <a:buFont typeface="Wingdings 2" pitchFamily="18" charset="2"/>
        <a:buChar char=""/>
        <a:defRPr sz="2000">
          <a:solidFill>
            <a:schemeClr val="tx1"/>
          </a:solidFill>
          <a:latin typeface="+mn-lt"/>
          <a:ea typeface="+mn-lt"/>
          <a:cs typeface="+mn-lt"/>
        </a:defRPr>
      </a:lvl3pPr>
      <a:lvl4pPr marL="1069848" indent="-228600" algn="l" eaLnBrk="1" hangingPunct="1">
        <a:buClr>
          <a:schemeClr val="tx2"/>
        </a:buClr>
        <a:buFont typeface="Wingdings 2" pitchFamily="18" charset="2"/>
        <a:buChar char=""/>
        <a:defRPr sz="1800">
          <a:solidFill>
            <a:schemeClr val="tx1"/>
          </a:solidFill>
          <a:latin typeface="+mn-lt"/>
          <a:ea typeface="+mn-lt"/>
          <a:cs typeface="+mn-lt"/>
        </a:defRPr>
      </a:lvl4pPr>
      <a:lvl5pPr marL="1316736" indent="-228600" algn="l" eaLnBrk="1" hangingPunct="1">
        <a:buClr>
          <a:schemeClr val="accent1"/>
        </a:buClr>
        <a:buFont typeface="Wingdings 2" pitchFamily="18" charset="2"/>
        <a:buChar char=""/>
        <a:defRPr sz="1800">
          <a:solidFill>
            <a:schemeClr val="tx1"/>
          </a:solidFill>
          <a:latin typeface="+mn-lt"/>
          <a:ea typeface="+mn-lt"/>
          <a:cs typeface="+mn-lt"/>
        </a:defRPr>
      </a:lvl5pPr>
      <a:lvl6pPr marL="1572768" indent="-228600" algn="l" eaLnBrk="1" hangingPunct="1">
        <a:buClr>
          <a:schemeClr val="tx2"/>
        </a:buClr>
        <a:buFont typeface="Wingdings 2" pitchFamily="18" charset="2"/>
        <a:buChar char=""/>
        <a:defRPr lang="en-US" sz="1600" baseline="0" smtClean="0">
          <a:latin typeface="+mn-lt"/>
        </a:defRPr>
      </a:lvl6pPr>
      <a:lvl7pPr marL="1819656" indent="-228600" algn="l" eaLnBrk="1" hangingPunct="1">
        <a:buClr>
          <a:schemeClr val="accent1"/>
        </a:buClr>
        <a:buFont typeface="Wingdings 2" pitchFamily="18" charset="2"/>
        <a:buChar char=""/>
        <a:defRPr lang="en-US" sz="1600" baseline="0" smtClean="0">
          <a:latin typeface="+mn-lt"/>
        </a:defRPr>
      </a:lvl7pPr>
      <a:lvl8pPr marL="2066544" indent="-228600" algn="l" eaLnBrk="1" hangingPunct="1">
        <a:buClr>
          <a:schemeClr val="tx2"/>
        </a:buClr>
        <a:buFont typeface="Wingdings 2" pitchFamily="18" charset="2"/>
        <a:buChar char=""/>
        <a:defRPr sz="1600" baseline="0">
          <a:latin typeface="+mn-lt"/>
        </a:defRPr>
      </a:lvl8pPr>
      <a:lvl9pPr marL="2313432" indent="-228600" algn="l" eaLnBrk="1" hangingPunct="1">
        <a:buClr>
          <a:schemeClr val="accent1"/>
        </a:buClr>
        <a:buFont typeface="Wingdings 2" pitchFamily="18" charset="2"/>
        <a:buChar char=""/>
        <a:defRPr sz="1400" baseline="0">
          <a:latin typeface="+mn-lt"/>
        </a:defRPr>
      </a:lvl9pPr>
    </p:bodyStyle>
    <p:otherStyle>
      <a:defPPr>
        <a:defRPr>
          <a:solidFill>
            <a:schemeClr val="tx1"/>
          </a:solidFill>
          <a:latin typeface="+mn-lt"/>
          <a:ea typeface="+mn-ea"/>
          <a:cs typeface="+mn-cs"/>
        </a:defRPr>
      </a:defPPr>
      <a:lvl1pPr marL="0" eaLnBrk="1" hangingPunct="1"/>
      <a:lvl2pPr marL="457200" eaLnBrk="1" hangingPunct="1"/>
      <a:lvl3pPr marL="914400" eaLnBrk="1" hangingPunct="1"/>
      <a:lvl4pPr marL="1371600" eaLnBrk="1" hangingPunct="1"/>
      <a:lvl5pPr marL="1828800" eaLnBrk="1" hangingPunct="1"/>
      <a:lvl6pPr marL="2286000" eaLnBrk="1" hangingPunct="1"/>
      <a:lvl7pPr marL="2743200" eaLnBrk="1" hangingPunct="1"/>
      <a:lvl8pPr marL="3200400" eaLnBrk="1" hangingPunct="1"/>
      <a:lvl9pPr marL="3657600" eaLnBrk="1" hangingPunct="1"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hyperlink" Target="http://www.pravidla.cz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1978240912"/>
              </p:ext>
            </p:extLst>
          </p:nvPr>
        </p:nvGraphicFramePr>
        <p:xfrm>
          <a:off x="1259632" y="1700808"/>
          <a:ext cx="6768752" cy="40324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317144"/>
            <a:ext cx="5402263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70901294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conveyor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Anotace</a:t>
            </a:r>
            <a:endParaRPr lang="cs-CZ" dirty="0"/>
          </a:p>
        </p:txBody>
      </p:sp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906168677"/>
              </p:ext>
            </p:extLst>
          </p:nvPr>
        </p:nvGraphicFramePr>
        <p:xfrm>
          <a:off x="1043608" y="1700808"/>
          <a:ext cx="7416824" cy="403352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736304"/>
                <a:gridCol w="4680520"/>
              </a:tblGrid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Ročník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8.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Druh materiálu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Prezentace na inter. tabuli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Pomůcky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Inter. tabule, </a:t>
                      </a:r>
                      <a:r>
                        <a:rPr lang="cs-CZ" dirty="0" err="1" smtClean="0"/>
                        <a:t>jaz</a:t>
                      </a:r>
                      <a:r>
                        <a:rPr lang="cs-CZ" dirty="0" smtClean="0"/>
                        <a:t>. příručky -  např. Pravidla českého pravopisu </a:t>
                      </a:r>
                    </a:p>
                    <a:p>
                      <a:r>
                        <a:rPr lang="cs-CZ" dirty="0" smtClean="0"/>
                        <a:t>(tištěná i on-line) 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Cíl materiálu /Inovace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Přehled základních pravidel při skloňování přejatých slov </a:t>
                      </a:r>
                      <a:r>
                        <a:rPr lang="cs-CZ" u="sng" dirty="0" smtClean="0"/>
                        <a:t>mužského rodu</a:t>
                      </a:r>
                      <a:r>
                        <a:rPr lang="cs-CZ" dirty="0" smtClean="0"/>
                        <a:t>, procvičení tvarů.</a:t>
                      </a:r>
                    </a:p>
                    <a:p>
                      <a:r>
                        <a:rPr lang="cs-CZ" dirty="0" smtClean="0"/>
                        <a:t>Možno pracovat s </a:t>
                      </a:r>
                      <a:r>
                        <a:rPr lang="cs-CZ" dirty="0" err="1" smtClean="0"/>
                        <a:t>jaz</a:t>
                      </a:r>
                      <a:r>
                        <a:rPr lang="cs-CZ" dirty="0" smtClean="0"/>
                        <a:t>. příručkami, procvičení práce s Pravidly, slovníky -  tištěnými i on-line.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Metodické pokyny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Správné řešení  přiletí na kliknutí, popř. je na snímku za úkolem.</a:t>
                      </a:r>
                    </a:p>
                    <a:p>
                      <a:r>
                        <a:rPr lang="cs-CZ" dirty="0" smtClean="0"/>
                        <a:t>Prezentace obsahuje </a:t>
                      </a:r>
                      <a:r>
                        <a:rPr lang="cs-CZ" smtClean="0"/>
                        <a:t>animace</a:t>
                      </a:r>
                      <a:r>
                        <a:rPr lang="cs-CZ" smtClean="0"/>
                        <a:t>.</a:t>
                      </a:r>
                      <a:endParaRPr lang="cs-CZ" dirty="0" smtClean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66760393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conveyor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 idx="4294967295"/>
          </p:nvPr>
        </p:nvSpPr>
        <p:spPr>
          <a:xfrm>
            <a:off x="683568" y="721099"/>
            <a:ext cx="7722446" cy="4639936"/>
          </a:xfrm>
        </p:spPr>
        <p:txBody>
          <a:bodyPr>
            <a:noAutofit/>
          </a:bodyPr>
          <a:lstStyle/>
          <a:p>
            <a:r>
              <a:rPr lang="cs-CZ" sz="6600" i="1" u="sng" dirty="0" smtClean="0">
                <a:solidFill>
                  <a:srgbClr val="002060"/>
                </a:solidFill>
              </a:rPr>
              <a:t>SKLONOŇOVÁNÍ PŘEJATÝCH SLOV</a:t>
            </a:r>
            <a:br>
              <a:rPr lang="cs-CZ" sz="6600" i="1" u="sng" dirty="0" smtClean="0">
                <a:solidFill>
                  <a:srgbClr val="002060"/>
                </a:solidFill>
              </a:rPr>
            </a:br>
            <a:r>
              <a:rPr lang="cs-CZ" sz="6600" i="1" u="sng" dirty="0" smtClean="0">
                <a:solidFill>
                  <a:srgbClr val="FF0000"/>
                </a:solidFill>
              </a:rPr>
              <a:t>mužský rod </a:t>
            </a:r>
            <a:r>
              <a:rPr lang="cs-CZ" sz="6600" i="1" u="sng" dirty="0" smtClean="0">
                <a:solidFill>
                  <a:srgbClr val="002060"/>
                </a:solidFill>
              </a:rPr>
              <a:t/>
            </a:r>
            <a:br>
              <a:rPr lang="cs-CZ" sz="6600" i="1" u="sng" dirty="0" smtClean="0">
                <a:solidFill>
                  <a:srgbClr val="002060"/>
                </a:solidFill>
              </a:rPr>
            </a:br>
            <a:endParaRPr lang="cs-CZ" sz="6600" i="1" u="sng" dirty="0">
              <a:solidFill>
                <a:srgbClr val="FF0000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 rot="1583915">
            <a:off x="2226259" y="4384313"/>
            <a:ext cx="261902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i="1" dirty="0" smtClean="0">
                <a:solidFill>
                  <a:srgbClr val="7030A0"/>
                </a:solidFill>
              </a:rPr>
              <a:t>organismus</a:t>
            </a:r>
            <a:endParaRPr lang="cs-CZ" sz="3600" i="1" dirty="0">
              <a:solidFill>
                <a:srgbClr val="7030A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 rot="438159">
            <a:off x="5542557" y="5609258"/>
            <a:ext cx="136100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i="1" dirty="0" smtClean="0">
                <a:solidFill>
                  <a:srgbClr val="7030A0"/>
                </a:solidFill>
              </a:rPr>
              <a:t>humus</a:t>
            </a:r>
            <a:endParaRPr lang="cs-CZ" sz="3200" i="1" dirty="0">
              <a:solidFill>
                <a:srgbClr val="7030A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 rot="858062">
            <a:off x="410389" y="5516866"/>
            <a:ext cx="2430253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i="1" dirty="0" smtClean="0">
                <a:solidFill>
                  <a:srgbClr val="7030A0"/>
                </a:solidFill>
              </a:rPr>
              <a:t>génius</a:t>
            </a:r>
            <a:endParaRPr lang="cs-CZ" sz="3200" i="1" dirty="0">
              <a:solidFill>
                <a:srgbClr val="7030A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 rot="449968">
            <a:off x="3030412" y="5972714"/>
            <a:ext cx="211818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i="1" dirty="0" smtClean="0">
                <a:solidFill>
                  <a:srgbClr val="7030A0"/>
                </a:solidFill>
              </a:rPr>
              <a:t>virus</a:t>
            </a:r>
            <a:endParaRPr lang="cs-CZ" sz="3200" i="1" dirty="0">
              <a:solidFill>
                <a:srgbClr val="7030A0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 rot="1736921">
            <a:off x="6309925" y="5068648"/>
            <a:ext cx="3301361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i="1" dirty="0" smtClean="0">
                <a:solidFill>
                  <a:srgbClr val="7030A0"/>
                </a:solidFill>
              </a:rPr>
              <a:t>kolektiv</a:t>
            </a:r>
            <a:endParaRPr lang="cs-CZ" sz="3200" i="1" dirty="0">
              <a:solidFill>
                <a:srgbClr val="7030A0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 rot="1362143">
            <a:off x="4877692" y="4569073"/>
            <a:ext cx="169516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i="1" dirty="0" smtClean="0">
                <a:solidFill>
                  <a:srgbClr val="7030A0"/>
                </a:solidFill>
              </a:rPr>
              <a:t>glóbus</a:t>
            </a:r>
            <a:endParaRPr lang="cs-CZ" sz="3200" i="1" dirty="0">
              <a:solidFill>
                <a:srgbClr val="7030A0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 rot="19964002">
            <a:off x="7062810" y="3519781"/>
            <a:ext cx="1795559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i="1" dirty="0" smtClean="0">
                <a:solidFill>
                  <a:srgbClr val="7030A0"/>
                </a:solidFill>
              </a:rPr>
              <a:t>materiál</a:t>
            </a:r>
            <a:endParaRPr lang="cs-CZ" sz="3200" i="1" dirty="0">
              <a:solidFill>
                <a:srgbClr val="7030A0"/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 rot="20472011">
            <a:off x="800563" y="4302773"/>
            <a:ext cx="2841715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i="1" dirty="0" smtClean="0">
                <a:solidFill>
                  <a:srgbClr val="7030A0"/>
                </a:solidFill>
              </a:rPr>
              <a:t>cyklus</a:t>
            </a:r>
            <a:endParaRPr lang="cs-CZ" sz="3200" i="1" dirty="0">
              <a:solidFill>
                <a:srgbClr val="7030A0"/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 rot="21266858">
            <a:off x="273734" y="3988923"/>
            <a:ext cx="1282839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i="1" dirty="0" smtClean="0">
                <a:solidFill>
                  <a:srgbClr val="7030A0"/>
                </a:solidFill>
              </a:rPr>
              <a:t>cirkus</a:t>
            </a:r>
            <a:endParaRPr lang="cs-CZ" sz="3200" i="1" dirty="0">
              <a:solidFill>
                <a:srgbClr val="7030A0"/>
              </a:solidFill>
            </a:endParaRPr>
          </a:p>
        </p:txBody>
      </p:sp>
      <p:sp>
        <p:nvSpPr>
          <p:cNvPr id="14" name="TextovéPole 13"/>
          <p:cNvSpPr txBox="1"/>
          <p:nvPr/>
        </p:nvSpPr>
        <p:spPr>
          <a:xfrm rot="1248228">
            <a:off x="2235407" y="5187306"/>
            <a:ext cx="189060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i="1" dirty="0" smtClean="0">
                <a:solidFill>
                  <a:srgbClr val="7030A0"/>
                </a:solidFill>
              </a:rPr>
              <a:t>krokus</a:t>
            </a:r>
            <a:endParaRPr lang="cs-CZ" sz="3200" i="1" dirty="0">
              <a:solidFill>
                <a:srgbClr val="7030A0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 rot="20445397">
            <a:off x="3898285" y="5140218"/>
            <a:ext cx="186446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i="1" dirty="0" smtClean="0">
                <a:solidFill>
                  <a:srgbClr val="7030A0"/>
                </a:solidFill>
              </a:rPr>
              <a:t>rasismus</a:t>
            </a:r>
            <a:endParaRPr lang="cs-CZ" sz="3200" i="1" dirty="0">
              <a:solidFill>
                <a:srgbClr val="7030A0"/>
              </a:solidFill>
            </a:endParaRPr>
          </a:p>
        </p:txBody>
      </p:sp>
      <p:sp>
        <p:nvSpPr>
          <p:cNvPr id="15" name="Obdélník 14"/>
          <p:cNvSpPr/>
          <p:nvPr/>
        </p:nvSpPr>
        <p:spPr>
          <a:xfrm rot="19523117" flipH="1">
            <a:off x="7249106" y="5421386"/>
            <a:ext cx="1824642" cy="58477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3200" i="1" dirty="0" smtClean="0">
                <a:solidFill>
                  <a:srgbClr val="7030A0"/>
                </a:solidFill>
              </a:rPr>
              <a:t>egoismus</a:t>
            </a:r>
            <a:endParaRPr lang="cs-CZ" sz="3200" i="1" dirty="0">
              <a:solidFill>
                <a:srgbClr val="7030A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0458344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conveyor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676863084"/>
              </p:ext>
            </p:extLst>
          </p:nvPr>
        </p:nvGraphicFramePr>
        <p:xfrm>
          <a:off x="2123728" y="3933056"/>
          <a:ext cx="4824536" cy="1554480"/>
        </p:xfrm>
        <a:graphic>
          <a:graphicData uri="http://schemas.openxmlformats.org/drawingml/2006/table">
            <a:tbl>
              <a:tblPr firstRow="1" bandRow="1">
                <a:tableStyleId>{E8B1032C-EA38-4F05-BA0D-38AFFFC7BED3}</a:tableStyleId>
              </a:tblPr>
              <a:tblGrid>
                <a:gridCol w="2190113"/>
                <a:gridCol w="2634423"/>
              </a:tblGrid>
              <a:tr h="0">
                <a:tc>
                  <a:txBody>
                    <a:bodyPr/>
                    <a:lstStyle/>
                    <a:p>
                      <a:pPr algn="ctr"/>
                      <a:r>
                        <a:rPr lang="cs-CZ" sz="2800" u="sng" dirty="0" smtClean="0"/>
                        <a:t>PÁN</a:t>
                      </a:r>
                      <a:endParaRPr lang="cs-CZ" sz="2800" u="sng" dirty="0"/>
                    </a:p>
                  </a:txBody>
                  <a:tcPr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u="sng" dirty="0" smtClean="0"/>
                        <a:t>HRAD</a:t>
                      </a:r>
                      <a:endParaRPr lang="cs-CZ" sz="2800" u="sng" dirty="0"/>
                    </a:p>
                  </a:txBody>
                  <a:tcPr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ekonom, -a </a:t>
                      </a:r>
                    </a:p>
                  </a:txBody>
                  <a:tcPr>
                    <a:solidFill>
                      <a:schemeClr val="accent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exponát, - u</a:t>
                      </a:r>
                    </a:p>
                  </a:txBody>
                  <a:tcPr>
                    <a:solidFill>
                      <a:schemeClr val="accent2">
                        <a:lumMod val="75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filozof, - a</a:t>
                      </a:r>
                    </a:p>
                  </a:txBody>
                  <a:tcPr>
                    <a:solidFill>
                      <a:schemeClr val="accent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materiál, -u</a:t>
                      </a:r>
                    </a:p>
                  </a:txBody>
                  <a:tcPr>
                    <a:solidFill>
                      <a:schemeClr val="accent2">
                        <a:lumMod val="75000"/>
                      </a:schemeClr>
                    </a:solidFill>
                  </a:tcPr>
                </a:tc>
              </a:tr>
            </a:tbl>
          </a:graphicData>
        </a:graphic>
      </p:graphicFrame>
      <p:sp>
        <p:nvSpPr>
          <p:cNvPr id="2" name="Nadpis 1"/>
          <p:cNvSpPr>
            <a:spLocks noGrp="1"/>
          </p:cNvSpPr>
          <p:nvPr>
            <p:ph type="title" idx="4294967295"/>
          </p:nvPr>
        </p:nvSpPr>
        <p:spPr>
          <a:xfrm>
            <a:off x="0" y="304800"/>
            <a:ext cx="8964613" cy="3700463"/>
          </a:xfrm>
        </p:spPr>
        <p:txBody>
          <a:bodyPr>
            <a:noAutofit/>
          </a:bodyPr>
          <a:lstStyle/>
          <a:p>
            <a:pPr marL="571500" indent="-571500">
              <a:buFont typeface="Wingdings" pitchFamily="2" charset="2"/>
              <a:buChar char="Ø"/>
            </a:pPr>
            <a:r>
              <a:rPr lang="cs-CZ" sz="4000" u="sng" dirty="0" smtClean="0">
                <a:solidFill>
                  <a:srgbClr val="FF0000"/>
                </a:solidFill>
              </a:rPr>
              <a:t>OBECNÁ JMÉNA PŘEJATÁ MÍVAJÍ ROD A SKLOŇOVÁNÍ</a:t>
            </a:r>
            <a:br>
              <a:rPr lang="cs-CZ" sz="4000" u="sng" dirty="0" smtClean="0">
                <a:solidFill>
                  <a:srgbClr val="FF0000"/>
                </a:solidFill>
              </a:rPr>
            </a:br>
            <a:r>
              <a:rPr lang="cs-CZ" sz="4000" u="sng" dirty="0" smtClean="0">
                <a:solidFill>
                  <a:srgbClr val="FF0000"/>
                </a:solidFill>
              </a:rPr>
              <a:t> PODLE SVÉHO ZAKONČENÍ </a:t>
            </a:r>
            <a:br>
              <a:rPr lang="cs-CZ" sz="4000" u="sng" dirty="0" smtClean="0">
                <a:solidFill>
                  <a:srgbClr val="FF0000"/>
                </a:solidFill>
              </a:rPr>
            </a:br>
            <a:r>
              <a:rPr lang="cs-CZ" sz="4000" u="sng" dirty="0" smtClean="0">
                <a:solidFill>
                  <a:srgbClr val="FF0000"/>
                </a:solidFill>
              </a:rPr>
              <a:t>V 1. PÁDĚ JED. ČÍSLA</a:t>
            </a:r>
            <a:br>
              <a:rPr lang="cs-CZ" sz="4000" u="sng" dirty="0" smtClean="0">
                <a:solidFill>
                  <a:srgbClr val="FF0000"/>
                </a:solidFill>
              </a:rPr>
            </a:br>
            <a:endParaRPr lang="cs-CZ" sz="4000" u="sng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0384588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750">
        <p14:prism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433762225"/>
              </p:ext>
            </p:extLst>
          </p:nvPr>
        </p:nvGraphicFramePr>
        <p:xfrm>
          <a:off x="1259632" y="2790428"/>
          <a:ext cx="6498460" cy="3352800"/>
        </p:xfrm>
        <a:graphic>
          <a:graphicData uri="http://schemas.openxmlformats.org/drawingml/2006/table">
            <a:tbl>
              <a:tblPr firstRow="1" bandRow="1">
                <a:tableStyleId>{E8B1032C-EA38-4F05-BA0D-38AFFFC7BED3}</a:tableStyleId>
              </a:tblPr>
              <a:tblGrid>
                <a:gridCol w="3249230"/>
                <a:gridCol w="3249230"/>
              </a:tblGrid>
              <a:tr h="413255"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>
                          <a:solidFill>
                            <a:schemeClr val="tx1"/>
                          </a:solidFill>
                        </a:rPr>
                        <a:t>PÁN</a:t>
                      </a:r>
                      <a:endParaRPr lang="cs-CZ" sz="28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>
                          <a:solidFill>
                            <a:schemeClr val="tx1"/>
                          </a:solidFill>
                        </a:rPr>
                        <a:t>HRAD</a:t>
                      </a:r>
                      <a:endParaRPr lang="cs-CZ" sz="28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bg1"/>
                    </a:solidFill>
                  </a:tcPr>
                </a:tc>
              </a:tr>
              <a:tr h="753582"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err="1" smtClean="0">
                          <a:solidFill>
                            <a:srgbClr val="0070C0"/>
                          </a:solidFill>
                        </a:rPr>
                        <a:t>géni</a:t>
                      </a:r>
                      <a:r>
                        <a:rPr lang="cs-CZ" sz="2800" dirty="0" smtClean="0">
                          <a:solidFill>
                            <a:srgbClr val="0070C0"/>
                          </a:solidFill>
                        </a:rPr>
                        <a:t> </a:t>
                      </a:r>
                      <a:r>
                        <a:rPr lang="cs-CZ" sz="2800" b="1" dirty="0" err="1" smtClean="0">
                          <a:solidFill>
                            <a:srgbClr val="FF0000"/>
                          </a:solidFill>
                        </a:rPr>
                        <a:t>us</a:t>
                      </a:r>
                      <a:endParaRPr lang="cs-CZ" sz="2800" b="1" dirty="0" smtClean="0">
                        <a:solidFill>
                          <a:srgbClr val="FF0000"/>
                        </a:solidFill>
                      </a:endParaRPr>
                    </a:p>
                    <a:p>
                      <a:pPr algn="ctr"/>
                      <a:r>
                        <a:rPr lang="cs-CZ" sz="2800" dirty="0" smtClean="0">
                          <a:solidFill>
                            <a:schemeClr val="tx1"/>
                          </a:solidFill>
                        </a:rPr>
                        <a:t>génia</a:t>
                      </a:r>
                      <a:endParaRPr lang="cs-CZ" sz="28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bg1">
                        <a:alpha val="2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err="1" smtClean="0">
                          <a:solidFill>
                            <a:srgbClr val="0070C0"/>
                          </a:solidFill>
                        </a:rPr>
                        <a:t>organism</a:t>
                      </a:r>
                      <a:r>
                        <a:rPr lang="cs-CZ" sz="2800" dirty="0" smtClean="0">
                          <a:solidFill>
                            <a:srgbClr val="0070C0"/>
                          </a:solidFill>
                        </a:rPr>
                        <a:t> </a:t>
                      </a:r>
                      <a:r>
                        <a:rPr lang="cs-CZ" sz="2800" b="1" dirty="0" err="1" smtClean="0">
                          <a:solidFill>
                            <a:srgbClr val="FF0000"/>
                          </a:solidFill>
                        </a:rPr>
                        <a:t>us</a:t>
                      </a:r>
                      <a:endParaRPr lang="cs-CZ" sz="2800" b="1" dirty="0" smtClean="0">
                        <a:solidFill>
                          <a:srgbClr val="FF0000"/>
                        </a:solidFill>
                      </a:endParaRPr>
                    </a:p>
                    <a:p>
                      <a:pPr algn="ctr"/>
                      <a:r>
                        <a:rPr lang="cs-CZ" sz="2800" dirty="0" smtClean="0">
                          <a:solidFill>
                            <a:schemeClr val="tx1"/>
                          </a:solidFill>
                        </a:rPr>
                        <a:t>organismu</a:t>
                      </a:r>
                      <a:endParaRPr lang="cs-CZ" sz="28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bg1">
                        <a:alpha val="20000"/>
                      </a:schemeClr>
                    </a:solidFill>
                  </a:tcPr>
                </a:tc>
              </a:tr>
              <a:tr h="753582">
                <a:tc>
                  <a:txBody>
                    <a:bodyPr/>
                    <a:lstStyle/>
                    <a:p>
                      <a:pPr algn="ctr"/>
                      <a:endParaRPr lang="cs-CZ" sz="2800" dirty="0" smtClean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err="1" smtClean="0">
                          <a:solidFill>
                            <a:srgbClr val="0070C0"/>
                          </a:solidFill>
                        </a:rPr>
                        <a:t>kakt</a:t>
                      </a:r>
                      <a:r>
                        <a:rPr lang="cs-CZ" sz="2800" dirty="0" smtClean="0">
                          <a:solidFill>
                            <a:srgbClr val="0070C0"/>
                          </a:solidFill>
                        </a:rPr>
                        <a:t> </a:t>
                      </a:r>
                      <a:r>
                        <a:rPr lang="cs-CZ" sz="2800" b="1" dirty="0" err="1" smtClean="0">
                          <a:solidFill>
                            <a:srgbClr val="FF0000"/>
                          </a:solidFill>
                        </a:rPr>
                        <a:t>us</a:t>
                      </a:r>
                      <a:endParaRPr lang="cs-CZ" sz="2800" b="1" dirty="0" smtClean="0">
                        <a:solidFill>
                          <a:srgbClr val="FF0000"/>
                        </a:solidFill>
                      </a:endParaRPr>
                    </a:p>
                    <a:p>
                      <a:pPr algn="ctr"/>
                      <a:r>
                        <a:rPr lang="cs-CZ" sz="2800" dirty="0" smtClean="0"/>
                        <a:t>humusu</a:t>
                      </a:r>
                    </a:p>
                  </a:txBody>
                  <a:tcPr>
                    <a:solidFill>
                      <a:schemeClr val="bg1"/>
                    </a:solidFill>
                  </a:tcPr>
                </a:tc>
              </a:tr>
              <a:tr h="753582">
                <a:tc>
                  <a:txBody>
                    <a:bodyPr/>
                    <a:lstStyle/>
                    <a:p>
                      <a:pPr algn="ctr"/>
                      <a:endParaRPr lang="cs-CZ" sz="2800" dirty="0"/>
                    </a:p>
                  </a:txBody>
                  <a:tcPr>
                    <a:solidFill>
                      <a:schemeClr val="bg1">
                        <a:alpha val="2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>
                          <a:solidFill>
                            <a:srgbClr val="0070C0"/>
                          </a:solidFill>
                        </a:rPr>
                        <a:t>vir </a:t>
                      </a:r>
                      <a:r>
                        <a:rPr lang="cs-CZ" sz="2800" b="1" dirty="0" err="1" smtClean="0">
                          <a:solidFill>
                            <a:srgbClr val="FF0000"/>
                          </a:solidFill>
                        </a:rPr>
                        <a:t>us</a:t>
                      </a:r>
                      <a:endParaRPr lang="cs-CZ" sz="2800" b="1" dirty="0" smtClean="0">
                        <a:solidFill>
                          <a:srgbClr val="FF0000"/>
                        </a:solidFill>
                      </a:endParaRPr>
                    </a:p>
                    <a:p>
                      <a:pPr algn="ctr"/>
                      <a:r>
                        <a:rPr lang="cs-CZ" sz="2800" dirty="0" smtClean="0">
                          <a:solidFill>
                            <a:schemeClr val="tx1"/>
                          </a:solidFill>
                        </a:rPr>
                        <a:t>viru i virusu</a:t>
                      </a:r>
                    </a:p>
                  </a:txBody>
                  <a:tcPr>
                    <a:solidFill>
                      <a:schemeClr val="bg1">
                        <a:alpha val="20000"/>
                      </a:schemeClr>
                    </a:solidFill>
                  </a:tcPr>
                </a:tc>
              </a:tr>
            </a:tbl>
          </a:graphicData>
        </a:graphic>
      </p:graphicFrame>
      <p:sp>
        <p:nvSpPr>
          <p:cNvPr id="25" name="Obdélník 24"/>
          <p:cNvSpPr/>
          <p:nvPr/>
        </p:nvSpPr>
        <p:spPr>
          <a:xfrm>
            <a:off x="6268715" y="4320238"/>
            <a:ext cx="591923" cy="372616"/>
          </a:xfrm>
          <a:prstGeom prst="rect">
            <a:avLst/>
          </a:prstGeom>
          <a:noFill/>
          <a:ln>
            <a:solidFill>
              <a:srgbClr val="FF0000"/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179512" y="304800"/>
            <a:ext cx="8856984" cy="1612032"/>
          </a:xfrm>
        </p:spPr>
        <p:txBody>
          <a:bodyPr>
            <a:normAutofit fontScale="90000"/>
          </a:bodyPr>
          <a:lstStyle/>
          <a:p>
            <a:pPr marL="457200" indent="-457200">
              <a:buFont typeface="Wingdings" pitchFamily="2" charset="2"/>
              <a:buChar char="Ø"/>
            </a:pPr>
            <a:r>
              <a:rPr lang="cs-CZ" sz="2800" u="sng" dirty="0" smtClean="0">
                <a:solidFill>
                  <a:srgbClr val="FF0000"/>
                </a:solidFill>
              </a:rPr>
              <a:t> </a:t>
            </a:r>
            <a:r>
              <a:rPr lang="cs-CZ" sz="4000" u="sng" dirty="0" smtClean="0">
                <a:solidFill>
                  <a:schemeClr val="accent6">
                    <a:lumMod val="25000"/>
                  </a:schemeClr>
                </a:solidFill>
              </a:rPr>
              <a:t>ŘECKÁ A LATINSKÁ JMÉNA ZAKONČENÁ</a:t>
            </a:r>
            <a:br>
              <a:rPr lang="cs-CZ" sz="4000" u="sng" dirty="0" smtClean="0">
                <a:solidFill>
                  <a:schemeClr val="accent6">
                    <a:lumMod val="25000"/>
                  </a:schemeClr>
                </a:solidFill>
              </a:rPr>
            </a:br>
            <a:r>
              <a:rPr lang="cs-CZ" sz="4000" u="sng" dirty="0" smtClean="0">
                <a:solidFill>
                  <a:schemeClr val="accent6">
                    <a:lumMod val="25000"/>
                  </a:schemeClr>
                </a:solidFill>
              </a:rPr>
              <a:t> -US</a:t>
            </a:r>
            <a:br>
              <a:rPr lang="cs-CZ" sz="4000" u="sng" dirty="0" smtClean="0">
                <a:solidFill>
                  <a:schemeClr val="accent6">
                    <a:lumMod val="25000"/>
                  </a:schemeClr>
                </a:solidFill>
              </a:rPr>
            </a:br>
            <a:r>
              <a:rPr lang="cs-CZ" sz="2800" u="sng" dirty="0" smtClean="0">
                <a:solidFill>
                  <a:srgbClr val="FF0000"/>
                </a:solidFill>
              </a:rPr>
              <a:t>  </a:t>
            </a:r>
            <a:endParaRPr lang="cs-CZ" sz="4400" u="sng" dirty="0">
              <a:solidFill>
                <a:srgbClr val="002060"/>
              </a:solidFill>
            </a:endParaRPr>
          </a:p>
        </p:txBody>
      </p:sp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1036712"/>
          </a:xfrm>
        </p:spPr>
        <p:txBody>
          <a:bodyPr/>
          <a:lstStyle/>
          <a:p>
            <a:pPr>
              <a:buFont typeface="Wingdings" pitchFamily="2" charset="2"/>
              <a:buChar char="Ø"/>
            </a:pPr>
            <a:r>
              <a:rPr lang="cs-CZ" dirty="0" smtClean="0">
                <a:solidFill>
                  <a:srgbClr val="002060"/>
                </a:solidFill>
              </a:rPr>
              <a:t> skloňují se podle vzoru </a:t>
            </a:r>
            <a:r>
              <a:rPr lang="cs-CZ" u="sng" dirty="0" smtClean="0">
                <a:solidFill>
                  <a:srgbClr val="002060"/>
                </a:solidFill>
              </a:rPr>
              <a:t>HRAD</a:t>
            </a:r>
            <a:r>
              <a:rPr lang="cs-CZ" dirty="0" smtClean="0">
                <a:solidFill>
                  <a:srgbClr val="002060"/>
                </a:solidFill>
              </a:rPr>
              <a:t> nebo </a:t>
            </a:r>
            <a:r>
              <a:rPr lang="cs-CZ" u="sng" dirty="0" smtClean="0">
                <a:solidFill>
                  <a:srgbClr val="002060"/>
                </a:solidFill>
              </a:rPr>
              <a:t>PÁN</a:t>
            </a:r>
          </a:p>
          <a:p>
            <a:pPr>
              <a:buFont typeface="Wingdings" pitchFamily="2" charset="2"/>
              <a:buChar char="Ø"/>
            </a:pPr>
            <a:r>
              <a:rPr lang="cs-CZ" dirty="0" smtClean="0">
                <a:solidFill>
                  <a:srgbClr val="002060"/>
                </a:solidFill>
              </a:rPr>
              <a:t> někdy se odsouvá jejich zakončení</a:t>
            </a:r>
            <a:endParaRPr lang="cs-CZ" dirty="0"/>
          </a:p>
        </p:txBody>
      </p:sp>
      <p:sp>
        <p:nvSpPr>
          <p:cNvPr id="10" name="Obdélník 9"/>
          <p:cNvSpPr/>
          <p:nvPr/>
        </p:nvSpPr>
        <p:spPr>
          <a:xfrm>
            <a:off x="6660232" y="3361006"/>
            <a:ext cx="397838" cy="360040"/>
          </a:xfrm>
          <a:prstGeom prst="rect">
            <a:avLst/>
          </a:prstGeom>
          <a:noFill/>
          <a:ln>
            <a:solidFill>
              <a:srgbClr val="FF0000"/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Obdélník 11"/>
          <p:cNvSpPr/>
          <p:nvPr/>
        </p:nvSpPr>
        <p:spPr>
          <a:xfrm flipH="1">
            <a:off x="3059832" y="3361006"/>
            <a:ext cx="360039" cy="360040"/>
          </a:xfrm>
          <a:prstGeom prst="rect">
            <a:avLst/>
          </a:prstGeom>
          <a:noFill/>
          <a:ln>
            <a:solidFill>
              <a:srgbClr val="FF0000"/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Obdélník 12"/>
          <p:cNvSpPr/>
          <p:nvPr/>
        </p:nvSpPr>
        <p:spPr>
          <a:xfrm>
            <a:off x="6135185" y="5329167"/>
            <a:ext cx="432048" cy="315466"/>
          </a:xfrm>
          <a:prstGeom prst="rect">
            <a:avLst/>
          </a:prstGeom>
          <a:noFill/>
          <a:ln>
            <a:solidFill>
              <a:srgbClr val="FF0000"/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7905390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750">
        <p14:prism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 idx="4294967295"/>
          </p:nvPr>
        </p:nvSpPr>
        <p:spPr>
          <a:xfrm>
            <a:off x="0" y="304800"/>
            <a:ext cx="8893175" cy="820738"/>
          </a:xfrm>
        </p:spPr>
        <p:txBody>
          <a:bodyPr>
            <a:noAutofit/>
          </a:bodyPr>
          <a:lstStyle/>
          <a:p>
            <a:pPr marL="685800" indent="-685800">
              <a:buFont typeface="Wingdings" pitchFamily="2" charset="2"/>
              <a:buChar char="Ø"/>
            </a:pPr>
            <a:r>
              <a:rPr lang="cs-CZ" sz="4000" u="sng" dirty="0" smtClean="0"/>
              <a:t>GÉNIUS</a:t>
            </a:r>
            <a:endParaRPr lang="cs-CZ" sz="4000" u="sng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4294967295"/>
          </p:nvPr>
        </p:nvSpPr>
        <p:spPr>
          <a:xfrm>
            <a:off x="467544" y="1268413"/>
            <a:ext cx="7293744" cy="4857750"/>
          </a:xfrm>
        </p:spPr>
        <p:txBody>
          <a:bodyPr/>
          <a:lstStyle/>
          <a:p>
            <a:pPr indent="0">
              <a:buNone/>
            </a:pPr>
            <a:r>
              <a:rPr lang="cs-CZ" i="1" dirty="0" smtClean="0"/>
              <a:t> </a:t>
            </a:r>
            <a:endParaRPr lang="cs-CZ" i="1" dirty="0"/>
          </a:p>
          <a:p>
            <a:pPr indent="0">
              <a:buNone/>
            </a:pPr>
            <a:r>
              <a:rPr lang="cs-CZ" dirty="0"/>
              <a:t>  </a:t>
            </a:r>
          </a:p>
        </p:txBody>
      </p:sp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837716642"/>
              </p:ext>
            </p:extLst>
          </p:nvPr>
        </p:nvGraphicFramePr>
        <p:xfrm>
          <a:off x="1187624" y="1556792"/>
          <a:ext cx="6912768" cy="4771449"/>
        </p:xfrm>
        <a:graphic>
          <a:graphicData uri="http://schemas.openxmlformats.org/drawingml/2006/table">
            <a:tbl>
              <a:tblPr firstRow="1" bandRow="1">
                <a:tableStyleId>{E8B1032C-EA38-4F05-BA0D-38AFFFC7BED3}</a:tableStyleId>
              </a:tblPr>
              <a:tblGrid>
                <a:gridCol w="942650"/>
                <a:gridCol w="2906505"/>
                <a:gridCol w="3063613"/>
              </a:tblGrid>
              <a:tr h="530161">
                <a:tc>
                  <a:txBody>
                    <a:bodyPr/>
                    <a:lstStyle/>
                    <a:p>
                      <a:pPr algn="ctr"/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JEDNOTNÉ Č. </a:t>
                      </a:r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MNOŽNÉ Č.</a:t>
                      </a:r>
                      <a:endParaRPr lang="cs-CZ" sz="2800" dirty="0"/>
                    </a:p>
                  </a:txBody>
                  <a:tcPr/>
                </a:tc>
              </a:tr>
              <a:tr h="530161">
                <a:tc>
                  <a:txBody>
                    <a:bodyPr/>
                    <a:lstStyle/>
                    <a:p>
                      <a:pPr algn="ctr"/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 </a:t>
                      </a:r>
                      <a:r>
                        <a:rPr lang="cs-CZ" sz="2800" dirty="0" smtClean="0">
                          <a:solidFill>
                            <a:srgbClr val="FF0000"/>
                          </a:solidFill>
                        </a:rPr>
                        <a:t>PÁN</a:t>
                      </a:r>
                      <a:endParaRPr lang="cs-CZ" sz="2800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>
                          <a:solidFill>
                            <a:srgbClr val="FF0000"/>
                          </a:solidFill>
                        </a:rPr>
                        <a:t>PÁN, MUŽ</a:t>
                      </a:r>
                      <a:endParaRPr lang="cs-CZ" sz="2800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</a:tr>
              <a:tr h="530161">
                <a:tc>
                  <a:txBody>
                    <a:bodyPr/>
                    <a:lstStyle/>
                    <a:p>
                      <a:pPr algn="l"/>
                      <a:r>
                        <a:rPr lang="cs-CZ" sz="2800" dirty="0" smtClean="0"/>
                        <a:t>1.p</a:t>
                      </a:r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ctr" defTabSz="91440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800" b="1" dirty="0" smtClean="0"/>
                        <a:t>géni</a:t>
                      </a:r>
                      <a:r>
                        <a:rPr lang="cs-CZ" sz="2800" b="1" dirty="0" smtClean="0">
                          <a:solidFill>
                            <a:srgbClr val="FF0000"/>
                          </a:solidFill>
                        </a:rPr>
                        <a:t>us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/>
                        <a:t>géni</a:t>
                      </a:r>
                      <a:r>
                        <a:rPr lang="cs-CZ" sz="2800" b="1" dirty="0" smtClean="0">
                          <a:solidFill>
                            <a:srgbClr val="FF0000"/>
                          </a:solidFill>
                        </a:rPr>
                        <a:t>ové</a:t>
                      </a:r>
                      <a:r>
                        <a:rPr lang="cs-CZ" sz="2800" b="1" dirty="0" smtClean="0"/>
                        <a:t> </a:t>
                      </a:r>
                      <a:endParaRPr lang="cs-CZ" sz="2800" b="1" dirty="0"/>
                    </a:p>
                  </a:txBody>
                  <a:tcPr/>
                </a:tc>
              </a:tr>
              <a:tr h="530161">
                <a:tc>
                  <a:txBody>
                    <a:bodyPr/>
                    <a:lstStyle/>
                    <a:p>
                      <a:pPr algn="l"/>
                      <a:r>
                        <a:rPr lang="cs-CZ" sz="2800" dirty="0" smtClean="0"/>
                        <a:t>2.p</a:t>
                      </a:r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ctr" defTabSz="91440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800" b="1" dirty="0" smtClean="0"/>
                        <a:t>géni</a:t>
                      </a:r>
                      <a:r>
                        <a:rPr lang="cs-CZ" sz="2800" b="1" dirty="0" smtClean="0">
                          <a:solidFill>
                            <a:srgbClr val="FF0000"/>
                          </a:solidFill>
                        </a:rPr>
                        <a:t>a</a:t>
                      </a:r>
                      <a:r>
                        <a:rPr lang="cs-CZ" sz="2800" b="1" dirty="0" smtClean="0"/>
                        <a:t> 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ctr" defTabSz="91440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800" b="1" dirty="0" smtClean="0"/>
                        <a:t>géni</a:t>
                      </a:r>
                      <a:r>
                        <a:rPr lang="cs-CZ" sz="2800" b="1" dirty="0" smtClean="0">
                          <a:solidFill>
                            <a:srgbClr val="FF0000"/>
                          </a:solidFill>
                        </a:rPr>
                        <a:t>ů</a:t>
                      </a:r>
                      <a:r>
                        <a:rPr lang="cs-CZ" sz="2800" b="1" dirty="0" smtClean="0"/>
                        <a:t> (mužů)</a:t>
                      </a:r>
                    </a:p>
                  </a:txBody>
                  <a:tcPr/>
                </a:tc>
              </a:tr>
              <a:tr h="530161">
                <a:tc>
                  <a:txBody>
                    <a:bodyPr/>
                    <a:lstStyle/>
                    <a:p>
                      <a:pPr algn="l"/>
                      <a:r>
                        <a:rPr lang="cs-CZ" sz="2800" dirty="0" smtClean="0"/>
                        <a:t>3.p</a:t>
                      </a:r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/>
                        <a:t>géni</a:t>
                      </a:r>
                      <a:r>
                        <a:rPr lang="cs-CZ" sz="2800" b="1" dirty="0" smtClean="0">
                          <a:solidFill>
                            <a:srgbClr val="FF0000"/>
                          </a:solidFill>
                        </a:rPr>
                        <a:t>ovi</a:t>
                      </a:r>
                      <a:r>
                        <a:rPr lang="cs-CZ" sz="2800" b="1" dirty="0" smtClean="0"/>
                        <a:t> </a:t>
                      </a:r>
                      <a:endParaRPr lang="cs-CZ" sz="28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ctr" defTabSz="91440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800" b="1" dirty="0" smtClean="0"/>
                        <a:t>géni</a:t>
                      </a:r>
                      <a:r>
                        <a:rPr lang="cs-CZ" sz="2800" b="1" dirty="0" smtClean="0">
                          <a:solidFill>
                            <a:srgbClr val="FF0000"/>
                          </a:solidFill>
                        </a:rPr>
                        <a:t>ům</a:t>
                      </a:r>
                      <a:r>
                        <a:rPr lang="cs-CZ" sz="2800" b="1" dirty="0" smtClean="0"/>
                        <a:t> (mužům)</a:t>
                      </a:r>
                    </a:p>
                  </a:txBody>
                  <a:tcPr/>
                </a:tc>
              </a:tr>
              <a:tr h="530161">
                <a:tc>
                  <a:txBody>
                    <a:bodyPr/>
                    <a:lstStyle/>
                    <a:p>
                      <a:pPr algn="l"/>
                      <a:r>
                        <a:rPr lang="cs-CZ" sz="2800" dirty="0" smtClean="0"/>
                        <a:t>4.p</a:t>
                      </a:r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ctr" defTabSz="91440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800" b="1" dirty="0" smtClean="0">
                          <a:solidFill>
                            <a:srgbClr val="FF0000"/>
                          </a:solidFill>
                        </a:rPr>
                        <a:t>génia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/>
                        <a:t>géni</a:t>
                      </a:r>
                      <a:r>
                        <a:rPr lang="cs-CZ" sz="2800" b="1" dirty="0" smtClean="0">
                          <a:solidFill>
                            <a:srgbClr val="FF0000"/>
                          </a:solidFill>
                        </a:rPr>
                        <a:t>e</a:t>
                      </a:r>
                      <a:r>
                        <a:rPr lang="cs-CZ" sz="2800" b="1" dirty="0" smtClean="0"/>
                        <a:t> (muže)</a:t>
                      </a:r>
                      <a:endParaRPr lang="cs-CZ" sz="2800" b="1" dirty="0"/>
                    </a:p>
                  </a:txBody>
                  <a:tcPr/>
                </a:tc>
              </a:tr>
              <a:tr h="530161">
                <a:tc>
                  <a:txBody>
                    <a:bodyPr/>
                    <a:lstStyle/>
                    <a:p>
                      <a:pPr algn="l"/>
                      <a:r>
                        <a:rPr lang="cs-CZ" sz="2800" dirty="0" smtClean="0"/>
                        <a:t>5.p</a:t>
                      </a:r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ctr" defTabSz="91440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800" b="1" dirty="0" smtClean="0"/>
                        <a:t>géni</a:t>
                      </a:r>
                      <a:r>
                        <a:rPr lang="cs-CZ" sz="2800" b="1" dirty="0" smtClean="0">
                          <a:solidFill>
                            <a:srgbClr val="FF0000"/>
                          </a:solidFill>
                        </a:rPr>
                        <a:t>e</a:t>
                      </a:r>
                      <a:r>
                        <a:rPr lang="cs-CZ" sz="2800" b="1" dirty="0" smtClean="0"/>
                        <a:t>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/>
                        <a:t>géni</a:t>
                      </a:r>
                      <a:r>
                        <a:rPr lang="cs-CZ" sz="2800" b="1" dirty="0" smtClean="0">
                          <a:solidFill>
                            <a:srgbClr val="FF0000"/>
                          </a:solidFill>
                        </a:rPr>
                        <a:t>ové</a:t>
                      </a:r>
                      <a:endParaRPr lang="cs-CZ" sz="2800" b="1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</a:tr>
              <a:tr h="530161">
                <a:tc>
                  <a:txBody>
                    <a:bodyPr/>
                    <a:lstStyle/>
                    <a:p>
                      <a:pPr algn="l"/>
                      <a:r>
                        <a:rPr lang="cs-CZ" sz="2800" dirty="0" smtClean="0"/>
                        <a:t>6.p</a:t>
                      </a:r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/>
                        <a:t>géni</a:t>
                      </a:r>
                      <a:r>
                        <a:rPr lang="cs-CZ" sz="2800" b="1" dirty="0" smtClean="0">
                          <a:solidFill>
                            <a:srgbClr val="FF0000"/>
                          </a:solidFill>
                        </a:rPr>
                        <a:t>ovi</a:t>
                      </a:r>
                      <a:endParaRPr lang="cs-CZ" sz="2800" b="1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ctr" defTabSz="91440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800" b="1" dirty="0" smtClean="0"/>
                        <a:t>géni</a:t>
                      </a:r>
                      <a:r>
                        <a:rPr lang="cs-CZ" sz="2800" b="1" dirty="0" smtClean="0">
                          <a:solidFill>
                            <a:srgbClr val="FF0000"/>
                          </a:solidFill>
                        </a:rPr>
                        <a:t>ích</a:t>
                      </a:r>
                      <a:r>
                        <a:rPr lang="cs-CZ" sz="2800" b="1" dirty="0" smtClean="0"/>
                        <a:t> (mužích)</a:t>
                      </a:r>
                    </a:p>
                  </a:txBody>
                  <a:tcPr/>
                </a:tc>
              </a:tr>
              <a:tr h="530161">
                <a:tc>
                  <a:txBody>
                    <a:bodyPr/>
                    <a:lstStyle/>
                    <a:p>
                      <a:pPr algn="l"/>
                      <a:r>
                        <a:rPr lang="cs-CZ" sz="2800" dirty="0" smtClean="0"/>
                        <a:t>7.p</a:t>
                      </a:r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ctr" defTabSz="91440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800" b="1" dirty="0" smtClean="0"/>
                        <a:t>géni</a:t>
                      </a:r>
                      <a:r>
                        <a:rPr lang="cs-CZ" sz="2800" b="1" dirty="0" smtClean="0">
                          <a:solidFill>
                            <a:srgbClr val="FF0000"/>
                          </a:solidFill>
                        </a:rPr>
                        <a:t>em</a:t>
                      </a:r>
                      <a:r>
                        <a:rPr lang="cs-CZ" sz="2800" b="1" dirty="0" smtClean="0"/>
                        <a:t>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géni</a:t>
                      </a:r>
                      <a:r>
                        <a:rPr lang="cs-CZ" sz="2800" b="1" dirty="0" smtClean="0">
                          <a:solidFill>
                            <a:srgbClr val="FF0000"/>
                          </a:solidFill>
                        </a:rPr>
                        <a:t>i </a:t>
                      </a:r>
                      <a:r>
                        <a:rPr lang="cs-CZ" sz="2800" b="1" dirty="0" smtClean="0"/>
                        <a:t>(muži) </a:t>
                      </a:r>
                      <a:endParaRPr lang="cs-CZ" sz="2800" b="1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88127024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conveyor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332656"/>
            <a:ext cx="8229600" cy="747936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DOPLŇ SPRÁVNÝ TVAR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23528" y="1052736"/>
            <a:ext cx="8820472" cy="5400600"/>
          </a:xfrm>
        </p:spPr>
        <p:txBody>
          <a:bodyPr>
            <a:normAutofit/>
          </a:bodyPr>
          <a:lstStyle/>
          <a:p>
            <a:r>
              <a:rPr lang="cs-CZ" dirty="0"/>
              <a:t>V (cyklus) přednášek se hovořilo o (kaktus). </a:t>
            </a:r>
            <a:endParaRPr lang="cs-CZ" dirty="0" smtClean="0"/>
          </a:p>
          <a:p>
            <a:pPr indent="0">
              <a:buNone/>
            </a:pPr>
            <a:r>
              <a:rPr lang="cs-CZ" dirty="0" smtClean="0"/>
              <a:t>                                                            </a:t>
            </a:r>
            <a:r>
              <a:rPr lang="cs-CZ" dirty="0" smtClean="0">
                <a:solidFill>
                  <a:srgbClr val="FF0000"/>
                </a:solidFill>
              </a:rPr>
              <a:t>v cyklu, o kaktusu</a:t>
            </a:r>
            <a:endParaRPr lang="cs-CZ" dirty="0">
              <a:solidFill>
                <a:srgbClr val="FF0000"/>
              </a:solidFill>
            </a:endParaRPr>
          </a:p>
          <a:p>
            <a:r>
              <a:rPr lang="cs-CZ" dirty="0" smtClean="0"/>
              <a:t>Do (cirkus) proudily davy lidí.</a:t>
            </a:r>
          </a:p>
          <a:p>
            <a:pPr indent="0">
              <a:buNone/>
            </a:pPr>
            <a:r>
              <a:rPr lang="cs-CZ" dirty="0" smtClean="0"/>
              <a:t>                                                           </a:t>
            </a:r>
            <a:r>
              <a:rPr lang="cs-CZ" dirty="0" smtClean="0">
                <a:solidFill>
                  <a:srgbClr val="FF0000"/>
                </a:solidFill>
              </a:rPr>
              <a:t>do cirkusu</a:t>
            </a:r>
          </a:p>
          <a:p>
            <a:r>
              <a:rPr lang="cs-CZ" dirty="0" smtClean="0"/>
              <a:t>Mezi největší  (génius) všech dob patří </a:t>
            </a:r>
            <a:r>
              <a:rPr lang="cs-CZ" dirty="0" err="1" smtClean="0"/>
              <a:t>A.Einstein</a:t>
            </a:r>
            <a:r>
              <a:rPr lang="cs-CZ" dirty="0" smtClean="0"/>
              <a:t>.</a:t>
            </a:r>
          </a:p>
          <a:p>
            <a:pPr indent="0">
              <a:buNone/>
            </a:pPr>
            <a:r>
              <a:rPr lang="cs-CZ" dirty="0" smtClean="0">
                <a:solidFill>
                  <a:srgbClr val="FF0000"/>
                </a:solidFill>
              </a:rPr>
              <a:t>                                                                                    génie</a:t>
            </a:r>
          </a:p>
          <a:p>
            <a:r>
              <a:rPr lang="cs-CZ" dirty="0" smtClean="0"/>
              <a:t>Na (glóbus) nebyla zakreslena všechna města. </a:t>
            </a:r>
          </a:p>
          <a:p>
            <a:pPr indent="0">
              <a:buNone/>
            </a:pPr>
            <a:r>
              <a:rPr lang="cs-CZ" dirty="0" smtClean="0">
                <a:solidFill>
                  <a:srgbClr val="FF0000"/>
                </a:solidFill>
              </a:rPr>
              <a:t>                                                              na glóbu, glóbusu</a:t>
            </a:r>
            <a:endParaRPr lang="cs-CZ" dirty="0" smtClean="0"/>
          </a:p>
          <a:p>
            <a:r>
              <a:rPr lang="cs-CZ" dirty="0" smtClean="0"/>
              <a:t>Je třeba bojovat proti (rasismus).</a:t>
            </a:r>
          </a:p>
          <a:p>
            <a:pPr indent="0">
              <a:buNone/>
            </a:pPr>
            <a:r>
              <a:rPr lang="cs-CZ" dirty="0" smtClean="0">
                <a:solidFill>
                  <a:srgbClr val="FF0000"/>
                </a:solidFill>
              </a:rPr>
              <a:t>                                                             rasismu</a:t>
            </a:r>
          </a:p>
          <a:p>
            <a:pPr marL="457200" indent="-457200">
              <a:buFont typeface="Arial" pitchFamily="34" charset="0"/>
              <a:buChar char="•"/>
            </a:pPr>
            <a:r>
              <a:rPr lang="cs-CZ" dirty="0" smtClean="0"/>
              <a:t>(Génius) </a:t>
            </a:r>
            <a:r>
              <a:rPr lang="cs-CZ" dirty="0"/>
              <a:t>se </a:t>
            </a:r>
            <a:r>
              <a:rPr lang="cs-CZ" dirty="0" smtClean="0"/>
              <a:t>člověk rodí.</a:t>
            </a:r>
          </a:p>
          <a:p>
            <a:pPr indent="0">
              <a:buNone/>
            </a:pPr>
            <a:r>
              <a:rPr lang="cs-CZ" dirty="0">
                <a:solidFill>
                  <a:srgbClr val="FF0000"/>
                </a:solidFill>
              </a:rPr>
              <a:t> </a:t>
            </a:r>
            <a:r>
              <a:rPr lang="cs-CZ" dirty="0" smtClean="0">
                <a:solidFill>
                  <a:srgbClr val="FF0000"/>
                </a:solidFill>
              </a:rPr>
              <a:t>                                                    géniem</a:t>
            </a:r>
          </a:p>
          <a:p>
            <a:pPr marL="457200" indent="-457200">
              <a:buFont typeface="Arial" pitchFamily="34" charset="0"/>
              <a:buChar char="•"/>
            </a:pPr>
            <a:endParaRPr lang="cs-CZ" dirty="0" smtClean="0">
              <a:solidFill>
                <a:srgbClr val="FF0000"/>
              </a:solidFill>
            </a:endParaRPr>
          </a:p>
          <a:p>
            <a:pPr marL="457200" indent="-457200">
              <a:buFont typeface="Arial" pitchFamily="34" charset="0"/>
              <a:buChar char="•"/>
            </a:pPr>
            <a:endParaRPr lang="cs-CZ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54494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750">
        <p14:prism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04800"/>
            <a:ext cx="8229600" cy="603920"/>
          </a:xfrm>
        </p:spPr>
        <p:txBody>
          <a:bodyPr>
            <a:normAutofit fontScale="90000"/>
          </a:bodyPr>
          <a:lstStyle/>
          <a:p>
            <a:r>
              <a:rPr lang="cs-CZ" dirty="0" smtClean="0">
                <a:solidFill>
                  <a:schemeClr val="accent6">
                    <a:lumMod val="25000"/>
                  </a:schemeClr>
                </a:solidFill>
              </a:rPr>
              <a:t>Vyber správnou možnost</a:t>
            </a:r>
            <a:endParaRPr lang="cs-CZ" dirty="0">
              <a:solidFill>
                <a:schemeClr val="accent6">
                  <a:lumMod val="25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39552" y="980728"/>
            <a:ext cx="8229600" cy="5361459"/>
          </a:xfrm>
        </p:spPr>
        <p:txBody>
          <a:bodyPr>
            <a:normAutofit lnSpcReduction="10000"/>
          </a:bodyPr>
          <a:lstStyle/>
          <a:p>
            <a:pPr indent="0">
              <a:buNone/>
            </a:pPr>
            <a:r>
              <a:rPr lang="cs-CZ" u="sng" dirty="0" smtClean="0"/>
              <a:t>1. Všichni tleskali do (rytmus).</a:t>
            </a:r>
          </a:p>
          <a:p>
            <a:endParaRPr lang="cs-CZ" u="sng" dirty="0"/>
          </a:p>
          <a:p>
            <a:pPr marL="786384" lvl="1" indent="-457200">
              <a:buFont typeface="+mj-lt"/>
              <a:buAutoNum type="alphaLcParenR"/>
            </a:pPr>
            <a:r>
              <a:rPr lang="cs-CZ" dirty="0" smtClean="0"/>
              <a:t> </a:t>
            </a:r>
            <a:r>
              <a:rPr lang="cs-CZ" sz="2800" dirty="0" err="1" smtClean="0"/>
              <a:t>rytmusu</a:t>
            </a:r>
            <a:endParaRPr lang="cs-CZ" sz="2800" dirty="0"/>
          </a:p>
          <a:p>
            <a:pPr marL="786384" lvl="1" indent="-457200">
              <a:buFont typeface="+mj-lt"/>
              <a:buAutoNum type="alphaLcParenR"/>
            </a:pPr>
            <a:r>
              <a:rPr lang="cs-CZ" sz="2800" dirty="0" smtClean="0"/>
              <a:t> </a:t>
            </a:r>
            <a:r>
              <a:rPr lang="cs-CZ" sz="2800" dirty="0" err="1" smtClean="0"/>
              <a:t>rytma</a:t>
            </a:r>
            <a:endParaRPr lang="cs-CZ" sz="2800" dirty="0"/>
          </a:p>
          <a:p>
            <a:pPr marL="786384" lvl="1" indent="-457200">
              <a:buFont typeface="+mj-lt"/>
              <a:buAutoNum type="alphaLcParenR"/>
            </a:pPr>
            <a:r>
              <a:rPr lang="cs-CZ" sz="2800" dirty="0" smtClean="0"/>
              <a:t> rytmu</a:t>
            </a:r>
            <a:endParaRPr lang="cs-CZ" sz="2800" dirty="0"/>
          </a:p>
          <a:p>
            <a:pPr marL="786384" lvl="1" indent="-457200">
              <a:buFont typeface="+mj-lt"/>
              <a:buAutoNum type="alphaLcParenR"/>
            </a:pPr>
            <a:r>
              <a:rPr lang="cs-CZ" dirty="0" smtClean="0"/>
              <a:t> </a:t>
            </a:r>
            <a:r>
              <a:rPr lang="cs-CZ" sz="2800" dirty="0" err="1" smtClean="0"/>
              <a:t>rytmusa</a:t>
            </a:r>
            <a:endParaRPr lang="cs-CZ" sz="2800" dirty="0"/>
          </a:p>
          <a:p>
            <a:endParaRPr lang="cs-CZ" dirty="0" smtClean="0"/>
          </a:p>
          <a:p>
            <a:pPr indent="0">
              <a:buNone/>
            </a:pPr>
            <a:r>
              <a:rPr lang="cs-CZ" u="sng" dirty="0" smtClean="0"/>
              <a:t>2. Bez </a:t>
            </a:r>
            <a:r>
              <a:rPr lang="cs-CZ" u="sng" dirty="0"/>
              <a:t>(virus) by nebylo mnoho vážných onemocnění</a:t>
            </a:r>
            <a:r>
              <a:rPr lang="cs-CZ" dirty="0"/>
              <a:t>.</a:t>
            </a:r>
          </a:p>
          <a:p>
            <a:pPr lvl="1"/>
            <a:endParaRPr lang="cs-CZ" dirty="0" smtClean="0"/>
          </a:p>
          <a:p>
            <a:pPr marL="786384" lvl="1" indent="-457200">
              <a:buFont typeface="+mj-lt"/>
              <a:buAutoNum type="alphaLcParenR"/>
            </a:pPr>
            <a:r>
              <a:rPr lang="cs-CZ" sz="2800" dirty="0" smtClean="0"/>
              <a:t>vírů</a:t>
            </a:r>
            <a:endParaRPr lang="cs-CZ" sz="2800" dirty="0"/>
          </a:p>
          <a:p>
            <a:pPr marL="786384" lvl="1" indent="-457200">
              <a:buFont typeface="+mj-lt"/>
              <a:buAutoNum type="alphaLcParenR"/>
            </a:pPr>
            <a:r>
              <a:rPr lang="cs-CZ" sz="2800" dirty="0"/>
              <a:t>virů</a:t>
            </a:r>
          </a:p>
          <a:p>
            <a:pPr marL="786384" lvl="1" indent="-457200">
              <a:buFont typeface="+mj-lt"/>
              <a:buAutoNum type="alphaLcParenR"/>
            </a:pPr>
            <a:r>
              <a:rPr lang="cs-CZ" sz="2800" dirty="0"/>
              <a:t>virusů</a:t>
            </a:r>
          </a:p>
          <a:p>
            <a:pPr marL="786384" lvl="1" indent="-457200">
              <a:buFont typeface="+mj-lt"/>
              <a:buAutoNum type="alphaLcParenR"/>
            </a:pPr>
            <a:r>
              <a:rPr lang="cs-CZ" sz="2800" dirty="0" smtClean="0"/>
              <a:t>výra</a:t>
            </a:r>
            <a:endParaRPr lang="cs-CZ" sz="2800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7366884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04800"/>
            <a:ext cx="8229600" cy="603920"/>
          </a:xfrm>
        </p:spPr>
        <p:txBody>
          <a:bodyPr>
            <a:normAutofit fontScale="90000"/>
          </a:bodyPr>
          <a:lstStyle/>
          <a:p>
            <a:r>
              <a:rPr lang="cs-CZ" dirty="0" smtClean="0">
                <a:solidFill>
                  <a:schemeClr val="accent6">
                    <a:lumMod val="25000"/>
                  </a:schemeClr>
                </a:solidFill>
              </a:rPr>
              <a:t>Vyber správnou možnost</a:t>
            </a:r>
            <a:endParaRPr lang="cs-CZ" dirty="0">
              <a:solidFill>
                <a:schemeClr val="accent6">
                  <a:lumMod val="25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23528" y="980728"/>
            <a:ext cx="8712968" cy="5544616"/>
          </a:xfrm>
        </p:spPr>
        <p:txBody>
          <a:bodyPr>
            <a:normAutofit fontScale="92500" lnSpcReduction="20000"/>
          </a:bodyPr>
          <a:lstStyle/>
          <a:p>
            <a:pPr indent="0">
              <a:buNone/>
            </a:pPr>
            <a:r>
              <a:rPr lang="cs-CZ" u="sng" dirty="0" smtClean="0"/>
              <a:t>3. </a:t>
            </a:r>
            <a:r>
              <a:rPr lang="cs-CZ" sz="3000" u="sng" dirty="0"/>
              <a:t>O (génius) se ví, že mají vysoký inteligenční kvocient </a:t>
            </a:r>
            <a:r>
              <a:rPr lang="cs-CZ" sz="3000" u="sng" dirty="0" smtClean="0"/>
              <a:t>.</a:t>
            </a:r>
          </a:p>
          <a:p>
            <a:pPr marL="786384" lvl="1" indent="-457200">
              <a:buFont typeface="+mj-lt"/>
              <a:buAutoNum type="alphaLcParenR"/>
            </a:pPr>
            <a:endParaRPr lang="cs-CZ" sz="3000" dirty="0" smtClean="0"/>
          </a:p>
          <a:p>
            <a:pPr marL="786384" lvl="1" indent="-457200">
              <a:buFont typeface="+mj-lt"/>
              <a:buAutoNum type="alphaLcParenR"/>
            </a:pPr>
            <a:r>
              <a:rPr lang="cs-CZ" sz="3000" dirty="0" err="1" smtClean="0"/>
              <a:t>géniusech</a:t>
            </a:r>
            <a:endParaRPr lang="cs-CZ" sz="3000" dirty="0"/>
          </a:p>
          <a:p>
            <a:pPr marL="786384" lvl="1" indent="-457200">
              <a:buFont typeface="+mj-lt"/>
              <a:buAutoNum type="alphaLcParenR"/>
            </a:pPr>
            <a:r>
              <a:rPr lang="cs-CZ" sz="3000" dirty="0" err="1" smtClean="0"/>
              <a:t>géniech</a:t>
            </a:r>
            <a:endParaRPr lang="cs-CZ" sz="3000" dirty="0"/>
          </a:p>
          <a:p>
            <a:pPr marL="786384" lvl="1" indent="-457200">
              <a:buFont typeface="+mj-lt"/>
              <a:buAutoNum type="alphaLcParenR"/>
            </a:pPr>
            <a:r>
              <a:rPr lang="cs-CZ" sz="3000" dirty="0" smtClean="0"/>
              <a:t>géniích</a:t>
            </a:r>
            <a:endParaRPr lang="cs-CZ" sz="3000" dirty="0"/>
          </a:p>
          <a:p>
            <a:pPr marL="786384" lvl="1" indent="-457200">
              <a:buFont typeface="+mj-lt"/>
              <a:buAutoNum type="alphaLcParenR"/>
            </a:pPr>
            <a:r>
              <a:rPr lang="cs-CZ" sz="3000" dirty="0" smtClean="0"/>
              <a:t>géniovi</a:t>
            </a:r>
            <a:endParaRPr lang="cs-CZ" sz="3000" dirty="0"/>
          </a:p>
          <a:p>
            <a:endParaRPr lang="cs-CZ" sz="3000" u="sng" dirty="0"/>
          </a:p>
          <a:p>
            <a:pPr indent="0">
              <a:buNone/>
            </a:pPr>
            <a:r>
              <a:rPr lang="cs-CZ" sz="3000" u="sng" dirty="0" smtClean="0"/>
              <a:t>4. </a:t>
            </a:r>
            <a:r>
              <a:rPr lang="cs-CZ" sz="3000" u="sng" dirty="0"/>
              <a:t>Můj dědeček pěstuje ve skleníku velké množství </a:t>
            </a:r>
            <a:r>
              <a:rPr lang="cs-CZ" sz="3000" u="sng" dirty="0" smtClean="0"/>
              <a:t>  </a:t>
            </a:r>
          </a:p>
          <a:p>
            <a:pPr indent="0">
              <a:buNone/>
            </a:pPr>
            <a:r>
              <a:rPr lang="cs-CZ" sz="3000" dirty="0"/>
              <a:t> </a:t>
            </a:r>
            <a:r>
              <a:rPr lang="cs-CZ" sz="3000" dirty="0" smtClean="0"/>
              <a:t>  </a:t>
            </a:r>
            <a:r>
              <a:rPr lang="cs-CZ" sz="3000" u="sng" dirty="0" smtClean="0"/>
              <a:t> (</a:t>
            </a:r>
            <a:r>
              <a:rPr lang="cs-CZ" sz="3000" u="sng" dirty="0"/>
              <a:t>kaktus).</a:t>
            </a:r>
          </a:p>
          <a:p>
            <a:pPr marL="786384" lvl="1" indent="-457200">
              <a:buFont typeface="+mj-lt"/>
              <a:buAutoNum type="alphaLcParenR"/>
            </a:pPr>
            <a:endParaRPr lang="cs-CZ" sz="3000" dirty="0" smtClean="0"/>
          </a:p>
          <a:p>
            <a:pPr marL="786384" lvl="1" indent="-457200">
              <a:buFont typeface="+mj-lt"/>
              <a:buAutoNum type="alphaLcParenR"/>
            </a:pPr>
            <a:r>
              <a:rPr lang="cs-CZ" sz="3000" dirty="0" smtClean="0"/>
              <a:t>kaktusů</a:t>
            </a:r>
            <a:endParaRPr lang="cs-CZ" sz="3000" dirty="0"/>
          </a:p>
          <a:p>
            <a:pPr marL="786384" lvl="1" indent="-457200">
              <a:buFont typeface="+mj-lt"/>
              <a:buAutoNum type="alphaLcParenR"/>
            </a:pPr>
            <a:r>
              <a:rPr lang="cs-CZ" sz="3000" dirty="0" err="1" smtClean="0"/>
              <a:t>kaktusůch</a:t>
            </a:r>
            <a:endParaRPr lang="cs-CZ" sz="3000" dirty="0"/>
          </a:p>
          <a:p>
            <a:pPr marL="786384" lvl="1" indent="-457200">
              <a:buFont typeface="+mj-lt"/>
              <a:buAutoNum type="alphaLcParenR"/>
            </a:pPr>
            <a:r>
              <a:rPr lang="cs-CZ" sz="3000" dirty="0" err="1" smtClean="0"/>
              <a:t>kaktů</a:t>
            </a:r>
            <a:endParaRPr lang="cs-CZ" sz="3000" dirty="0"/>
          </a:p>
          <a:p>
            <a:pPr marL="786384" lvl="1" indent="-457200">
              <a:buFont typeface="+mj-lt"/>
              <a:buAutoNum type="alphaLcParenR"/>
            </a:pPr>
            <a:r>
              <a:rPr lang="cs-CZ" sz="3000" dirty="0" smtClean="0"/>
              <a:t>kaktusy</a:t>
            </a:r>
            <a:endParaRPr lang="cs-CZ" sz="3000" dirty="0"/>
          </a:p>
          <a:p>
            <a:pPr indent="0">
              <a:buNone/>
            </a:pPr>
            <a:r>
              <a:rPr lang="cs-CZ" u="sng" dirty="0" smtClean="0"/>
              <a:t>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20474192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04800"/>
            <a:ext cx="8229600" cy="603920"/>
          </a:xfrm>
        </p:spPr>
        <p:txBody>
          <a:bodyPr>
            <a:normAutofit fontScale="90000"/>
          </a:bodyPr>
          <a:lstStyle/>
          <a:p>
            <a:r>
              <a:rPr lang="cs-CZ" dirty="0" smtClean="0">
                <a:solidFill>
                  <a:schemeClr val="accent6">
                    <a:lumMod val="25000"/>
                  </a:schemeClr>
                </a:solidFill>
              </a:rPr>
              <a:t>Vyber správnou možnost</a:t>
            </a:r>
            <a:endParaRPr lang="cs-CZ" dirty="0">
              <a:solidFill>
                <a:schemeClr val="accent6">
                  <a:lumMod val="25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23528" y="980728"/>
            <a:ext cx="8568952" cy="5544616"/>
          </a:xfrm>
        </p:spPr>
        <p:txBody>
          <a:bodyPr>
            <a:normAutofit fontScale="92500" lnSpcReduction="10000"/>
          </a:bodyPr>
          <a:lstStyle/>
          <a:p>
            <a:pPr indent="0">
              <a:buNone/>
            </a:pPr>
            <a:r>
              <a:rPr lang="cs-CZ" u="sng" dirty="0" smtClean="0"/>
              <a:t>5. </a:t>
            </a:r>
            <a:r>
              <a:rPr lang="pt-BR" sz="3200" u="sng" dirty="0"/>
              <a:t>Listy </a:t>
            </a:r>
            <a:r>
              <a:rPr lang="cs-CZ" sz="3200" u="sng" dirty="0" smtClean="0"/>
              <a:t>(</a:t>
            </a:r>
            <a:r>
              <a:rPr lang="pt-BR" sz="3200" u="sng" dirty="0" smtClean="0"/>
              <a:t>asparágu</a:t>
            </a:r>
            <a:r>
              <a:rPr lang="cs-CZ" sz="3200" u="sng" dirty="0" smtClean="0"/>
              <a:t>s) rychle</a:t>
            </a:r>
            <a:r>
              <a:rPr lang="pt-BR" sz="3200" u="sng" dirty="0" smtClean="0"/>
              <a:t> </a:t>
            </a:r>
            <a:r>
              <a:rPr lang="pt-BR" sz="3200" u="sng" dirty="0"/>
              <a:t>žloutnou a usychají </a:t>
            </a:r>
            <a:r>
              <a:rPr lang="cs-CZ" sz="3000" u="sng" dirty="0" smtClean="0"/>
              <a:t>.</a:t>
            </a:r>
          </a:p>
          <a:p>
            <a:pPr marL="786384" lvl="1" indent="-457200">
              <a:buFont typeface="+mj-lt"/>
              <a:buAutoNum type="alphaLcParenR"/>
            </a:pPr>
            <a:endParaRPr lang="cs-CZ" sz="3000" u="sng" dirty="0" smtClean="0"/>
          </a:p>
          <a:p>
            <a:pPr marL="786384" lvl="1" indent="-457200">
              <a:buFont typeface="+mj-lt"/>
              <a:buAutoNum type="alphaLcParenR"/>
            </a:pPr>
            <a:r>
              <a:rPr lang="cs-CZ" sz="3000" dirty="0" err="1" smtClean="0"/>
              <a:t>asparágusu</a:t>
            </a:r>
            <a:endParaRPr lang="cs-CZ" sz="3000" dirty="0"/>
          </a:p>
          <a:p>
            <a:pPr marL="786384" lvl="1" indent="-457200">
              <a:buFont typeface="+mj-lt"/>
              <a:buAutoNum type="alphaLcParenR"/>
            </a:pPr>
            <a:r>
              <a:rPr lang="cs-CZ" sz="3000" dirty="0" err="1" smtClean="0"/>
              <a:t>asparága</a:t>
            </a:r>
            <a:endParaRPr lang="cs-CZ" sz="3000" dirty="0"/>
          </a:p>
          <a:p>
            <a:pPr marL="786384" lvl="1" indent="-457200">
              <a:buFont typeface="+mj-lt"/>
              <a:buAutoNum type="alphaLcParenR"/>
            </a:pPr>
            <a:r>
              <a:rPr lang="cs-CZ" sz="3000" dirty="0" err="1" smtClean="0"/>
              <a:t>asparágusa</a:t>
            </a:r>
            <a:endParaRPr lang="cs-CZ" sz="3000" dirty="0"/>
          </a:p>
          <a:p>
            <a:pPr marL="786384" lvl="1" indent="-457200">
              <a:buFont typeface="+mj-lt"/>
              <a:buAutoNum type="alphaLcParenR"/>
            </a:pPr>
            <a:r>
              <a:rPr lang="cs-CZ" sz="3000" dirty="0" smtClean="0"/>
              <a:t>asparágu</a:t>
            </a:r>
            <a:endParaRPr lang="cs-CZ" sz="3000" dirty="0"/>
          </a:p>
          <a:p>
            <a:endParaRPr lang="cs-CZ" sz="3000" u="sng" dirty="0"/>
          </a:p>
          <a:p>
            <a:pPr indent="0">
              <a:buNone/>
            </a:pPr>
            <a:r>
              <a:rPr lang="cs-CZ" sz="3000" u="sng" dirty="0" smtClean="0"/>
              <a:t>6. Vyrůstal v (luxus)</a:t>
            </a:r>
            <a:r>
              <a:rPr lang="cs-CZ" u="sng" dirty="0" smtClean="0"/>
              <a:t>.</a:t>
            </a:r>
            <a:endParaRPr lang="cs-CZ" u="sng" dirty="0"/>
          </a:p>
          <a:p>
            <a:pPr marL="786384" lvl="1" indent="-457200">
              <a:buFont typeface="+mj-lt"/>
              <a:buAutoNum type="alphaLcParenR"/>
            </a:pPr>
            <a:endParaRPr lang="cs-CZ" sz="3000" dirty="0" smtClean="0"/>
          </a:p>
          <a:p>
            <a:pPr marL="786384" lvl="1" indent="-457200">
              <a:buFont typeface="+mj-lt"/>
              <a:buAutoNum type="alphaLcParenR"/>
            </a:pPr>
            <a:r>
              <a:rPr lang="cs-CZ" sz="3000" dirty="0" smtClean="0"/>
              <a:t>luxu</a:t>
            </a:r>
            <a:endParaRPr lang="cs-CZ" sz="3000" dirty="0"/>
          </a:p>
          <a:p>
            <a:pPr marL="786384" lvl="1" indent="-457200">
              <a:buFont typeface="+mj-lt"/>
              <a:buAutoNum type="alphaLcParenR"/>
            </a:pPr>
            <a:r>
              <a:rPr lang="cs-CZ" sz="3000" dirty="0" smtClean="0"/>
              <a:t>luxusu</a:t>
            </a:r>
            <a:endParaRPr lang="cs-CZ" sz="3000" dirty="0"/>
          </a:p>
          <a:p>
            <a:pPr marL="786384" lvl="1" indent="-457200">
              <a:buFont typeface="+mj-lt"/>
              <a:buAutoNum type="alphaLcParenR"/>
            </a:pPr>
            <a:r>
              <a:rPr lang="cs-CZ" sz="3000" dirty="0" smtClean="0"/>
              <a:t>luxuse</a:t>
            </a:r>
            <a:endParaRPr lang="cs-CZ" sz="3000" dirty="0"/>
          </a:p>
          <a:p>
            <a:pPr marL="786384" lvl="1" indent="-457200">
              <a:buFont typeface="+mj-lt"/>
              <a:buAutoNum type="alphaLcParenR"/>
            </a:pPr>
            <a:r>
              <a:rPr lang="cs-CZ" sz="3000" dirty="0" err="1" smtClean="0"/>
              <a:t>luxusi</a:t>
            </a:r>
            <a:endParaRPr lang="cs-CZ" sz="3000" dirty="0"/>
          </a:p>
          <a:p>
            <a:pPr indent="0">
              <a:buNone/>
            </a:pPr>
            <a:r>
              <a:rPr lang="cs-CZ" u="sng" dirty="0" smtClean="0"/>
              <a:t>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76600033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FF0000"/>
                </a:solidFill>
              </a:rPr>
              <a:t>ŘEŠENÍ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240030" indent="-514350">
              <a:buClr>
                <a:schemeClr val="tx1"/>
              </a:buClr>
              <a:buFont typeface="+mj-lt"/>
              <a:buAutoNum type="arabicPeriod"/>
            </a:pPr>
            <a:r>
              <a:rPr lang="cs-CZ" dirty="0" smtClean="0"/>
              <a:t>c)</a:t>
            </a:r>
          </a:p>
          <a:p>
            <a:pPr marL="240030" indent="-514350">
              <a:buClr>
                <a:schemeClr val="tx1"/>
              </a:buClr>
              <a:buFont typeface="+mj-lt"/>
              <a:buAutoNum type="arabicPeriod"/>
            </a:pPr>
            <a:r>
              <a:rPr lang="cs-CZ" dirty="0" smtClean="0"/>
              <a:t>b), c)</a:t>
            </a:r>
          </a:p>
          <a:p>
            <a:pPr marL="240030" indent="-514350">
              <a:buClr>
                <a:schemeClr val="tx1"/>
              </a:buClr>
              <a:buFont typeface="+mj-lt"/>
              <a:buAutoNum type="arabicPeriod"/>
            </a:pPr>
            <a:r>
              <a:rPr lang="cs-CZ" dirty="0" smtClean="0"/>
              <a:t>c)</a:t>
            </a:r>
          </a:p>
          <a:p>
            <a:pPr marL="240030" indent="-514350">
              <a:buClr>
                <a:schemeClr val="tx1"/>
              </a:buClr>
              <a:buFont typeface="+mj-lt"/>
              <a:buAutoNum type="arabicPeriod"/>
            </a:pPr>
            <a:r>
              <a:rPr lang="cs-CZ" dirty="0" smtClean="0"/>
              <a:t>a)</a:t>
            </a:r>
          </a:p>
          <a:p>
            <a:pPr marL="240030" indent="-514350">
              <a:buClr>
                <a:schemeClr val="tx1"/>
              </a:buClr>
              <a:buFont typeface="+mj-lt"/>
              <a:buAutoNum type="arabicPeriod"/>
            </a:pPr>
            <a:r>
              <a:rPr lang="cs-CZ" dirty="0" smtClean="0"/>
              <a:t>a), d)</a:t>
            </a:r>
          </a:p>
          <a:p>
            <a:pPr marL="240030" indent="-514350">
              <a:buClr>
                <a:schemeClr val="tx1"/>
              </a:buClr>
              <a:buFont typeface="+mj-lt"/>
              <a:buAutoNum type="arabicPeriod"/>
            </a:pPr>
            <a:r>
              <a:rPr lang="cs-CZ" dirty="0" smtClean="0"/>
              <a:t>b)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00588625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04800"/>
            <a:ext cx="8229600" cy="603920"/>
          </a:xfrm>
        </p:spPr>
        <p:txBody>
          <a:bodyPr>
            <a:normAutofit fontScale="90000"/>
          </a:bodyPr>
          <a:lstStyle/>
          <a:p>
            <a:r>
              <a:rPr lang="cs-CZ" dirty="0" smtClean="0">
                <a:solidFill>
                  <a:schemeClr val="accent6">
                    <a:lumMod val="25000"/>
                  </a:schemeClr>
                </a:solidFill>
              </a:rPr>
              <a:t>OPRAV CHYBNÉ TVARY SLOV</a:t>
            </a:r>
            <a:endParaRPr lang="cs-CZ" dirty="0">
              <a:solidFill>
                <a:schemeClr val="accent6">
                  <a:lumMod val="25000"/>
                </a:schemeClr>
              </a:solidFill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>
          <a:xfrm>
            <a:off x="457200" y="1412776"/>
            <a:ext cx="8686800" cy="4925144"/>
          </a:xfrm>
        </p:spPr>
        <p:txBody>
          <a:bodyPr/>
          <a:lstStyle/>
          <a:p>
            <a:r>
              <a:rPr lang="cs-CZ" dirty="0"/>
              <a:t>Kubánské a brazilské </a:t>
            </a:r>
            <a:r>
              <a:rPr lang="cs-CZ" dirty="0" err="1" smtClean="0"/>
              <a:t>rytmusy</a:t>
            </a:r>
            <a:r>
              <a:rPr lang="cs-CZ" dirty="0" smtClean="0"/>
              <a:t> </a:t>
            </a:r>
            <a:r>
              <a:rPr lang="cs-CZ" dirty="0"/>
              <a:t>vás rozveselí a </a:t>
            </a:r>
            <a:r>
              <a:rPr lang="cs-CZ" dirty="0" smtClean="0"/>
              <a:t>roztančí.</a:t>
            </a:r>
          </a:p>
          <a:p>
            <a:pPr indent="0">
              <a:buNone/>
            </a:pPr>
            <a:r>
              <a:rPr lang="cs-CZ" dirty="0" smtClean="0"/>
              <a:t>                                                                 </a:t>
            </a:r>
            <a:r>
              <a:rPr lang="cs-CZ" dirty="0" smtClean="0">
                <a:solidFill>
                  <a:srgbClr val="FF0000"/>
                </a:solidFill>
              </a:rPr>
              <a:t>rytmy</a:t>
            </a:r>
            <a:endParaRPr lang="cs-CZ" dirty="0">
              <a:solidFill>
                <a:srgbClr val="FF0000"/>
              </a:solidFill>
            </a:endParaRPr>
          </a:p>
          <a:p>
            <a:r>
              <a:rPr lang="cs-CZ" dirty="0"/>
              <a:t>Oblíbeným suvenýrem z dovolené v Egyptě jsou malby </a:t>
            </a:r>
            <a:r>
              <a:rPr lang="cs-CZ" dirty="0" smtClean="0"/>
              <a:t> </a:t>
            </a:r>
          </a:p>
          <a:p>
            <a:pPr indent="0">
              <a:buNone/>
            </a:pPr>
            <a:r>
              <a:rPr lang="cs-CZ" dirty="0" smtClean="0"/>
              <a:t>    na </a:t>
            </a:r>
            <a:r>
              <a:rPr lang="cs-CZ" dirty="0" err="1"/>
              <a:t>papyrusu</a:t>
            </a:r>
            <a:r>
              <a:rPr lang="cs-CZ" dirty="0"/>
              <a:t> </a:t>
            </a:r>
            <a:r>
              <a:rPr lang="cs-CZ" dirty="0" smtClean="0"/>
              <a:t>.</a:t>
            </a:r>
          </a:p>
          <a:p>
            <a:pPr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                                       </a:t>
            </a:r>
            <a:r>
              <a:rPr lang="cs-CZ" dirty="0" smtClean="0">
                <a:solidFill>
                  <a:srgbClr val="FF0000"/>
                </a:solidFill>
              </a:rPr>
              <a:t>na papyru i </a:t>
            </a:r>
            <a:r>
              <a:rPr lang="cs-CZ" dirty="0" err="1" smtClean="0">
                <a:solidFill>
                  <a:srgbClr val="FF0000"/>
                </a:solidFill>
              </a:rPr>
              <a:t>papyrusu</a:t>
            </a:r>
            <a:endParaRPr lang="cs-CZ" dirty="0" smtClean="0">
              <a:solidFill>
                <a:srgbClr val="FF0000"/>
              </a:solidFill>
            </a:endParaRPr>
          </a:p>
          <a:p>
            <a:pPr marL="457200" indent="-457200">
              <a:buFont typeface="Arial" pitchFamily="34" charset="0"/>
              <a:buChar char="•"/>
            </a:pPr>
            <a:r>
              <a:rPr lang="cs-CZ" dirty="0" smtClean="0"/>
              <a:t>Všichni rádi luštíme  nejrůznější rébusy.</a:t>
            </a:r>
          </a:p>
          <a:p>
            <a:pPr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                                                </a:t>
            </a:r>
            <a:r>
              <a:rPr lang="cs-CZ" dirty="0" smtClean="0">
                <a:solidFill>
                  <a:srgbClr val="FF0000"/>
                </a:solidFill>
              </a:rPr>
              <a:t>rébusy</a:t>
            </a:r>
            <a:r>
              <a:rPr lang="cs-CZ" dirty="0" smtClean="0"/>
              <a:t> </a:t>
            </a:r>
          </a:p>
          <a:p>
            <a:pPr marL="457200" indent="-457200"/>
            <a:r>
              <a:rPr lang="cs-CZ" dirty="0" smtClean="0"/>
              <a:t>Řecké </a:t>
            </a:r>
            <a:r>
              <a:rPr lang="cs-CZ" dirty="0" err="1" smtClean="0"/>
              <a:t>mýtusy</a:t>
            </a:r>
            <a:r>
              <a:rPr lang="cs-CZ" dirty="0" smtClean="0"/>
              <a:t> pojednávají  o stvoření světa.</a:t>
            </a:r>
          </a:p>
          <a:p>
            <a:pPr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                                              </a:t>
            </a:r>
            <a:r>
              <a:rPr lang="cs-CZ" dirty="0" smtClean="0">
                <a:solidFill>
                  <a:srgbClr val="FF0000"/>
                </a:solidFill>
              </a:rPr>
              <a:t>mýty</a:t>
            </a:r>
          </a:p>
          <a:p>
            <a:pPr marL="457200" indent="-457200"/>
            <a:r>
              <a:rPr lang="cs-CZ" dirty="0" smtClean="0"/>
              <a:t>O </a:t>
            </a:r>
            <a:r>
              <a:rPr lang="cs-CZ" dirty="0" err="1" smtClean="0"/>
              <a:t>génijích</a:t>
            </a:r>
            <a:r>
              <a:rPr lang="cs-CZ" dirty="0" smtClean="0"/>
              <a:t> je napsána spousta knih.</a:t>
            </a:r>
          </a:p>
          <a:p>
            <a:pPr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                                              </a:t>
            </a:r>
            <a:r>
              <a:rPr lang="cs-CZ" dirty="0" smtClean="0">
                <a:solidFill>
                  <a:srgbClr val="FF0000"/>
                </a:solidFill>
              </a:rPr>
              <a:t>géniích</a:t>
            </a:r>
          </a:p>
          <a:p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9163309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4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4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4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ZDROJE, ODKAZY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>
                <a:hlinkClick r:id="rId2"/>
              </a:rPr>
              <a:t>http://www.pravidla.cz</a:t>
            </a:r>
            <a:r>
              <a:rPr lang="cs-CZ" dirty="0" smtClean="0">
                <a:hlinkClick r:id="rId2"/>
              </a:rPr>
              <a:t>/</a:t>
            </a:r>
            <a:endParaRPr lang="cs-CZ" dirty="0" smtClean="0"/>
          </a:p>
          <a:p>
            <a:r>
              <a:rPr lang="cs-CZ" dirty="0"/>
              <a:t>STÝBLÍK, Vlastimil a kol. </a:t>
            </a:r>
            <a:r>
              <a:rPr lang="cs-CZ" i="1" dirty="0"/>
              <a:t>Český jazyk pro 8.ročník základní školy</a:t>
            </a:r>
            <a:r>
              <a:rPr lang="cs-CZ" dirty="0"/>
              <a:t>. Praha: SPN - pedagogické nakladatelství, 1998, ISBN 80-85937-92-1.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80704491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Human">
  <a:themeElements>
    <a:clrScheme name="Lití písma">
      <a:dk1>
        <a:sysClr val="windowText" lastClr="000000"/>
      </a:dk1>
      <a:lt1>
        <a:sysClr val="window" lastClr="FFFFFF"/>
      </a:lt1>
      <a:dk2>
        <a:srgbClr val="676A55"/>
      </a:dk2>
      <a:lt2>
        <a:srgbClr val="EAEBDE"/>
      </a:lt2>
      <a:accent1>
        <a:srgbClr val="72A376"/>
      </a:accent1>
      <a:accent2>
        <a:srgbClr val="B0CCB0"/>
      </a:accent2>
      <a:accent3>
        <a:srgbClr val="A8CDD7"/>
      </a:accent3>
      <a:accent4>
        <a:srgbClr val="C0BEAF"/>
      </a:accent4>
      <a:accent5>
        <a:srgbClr val="CEC597"/>
      </a:accent5>
      <a:accent6>
        <a:srgbClr val="E8B7B7"/>
      </a:accent6>
      <a:hlink>
        <a:srgbClr val="DB5353"/>
      </a:hlink>
      <a:folHlink>
        <a:srgbClr val="903638"/>
      </a:folHlink>
    </a:clrScheme>
    <a:fontScheme name="Human">
      <a:majorFont>
        <a:latin typeface="Candara"/>
        <a:ea typeface=""/>
        <a:cs typeface=""/>
        <a:font script="Jpan" typeface="ＭＳ Ｐゴシック"/>
        <a:font script="Hang" typeface="HY견명조"/>
        <a:font script="Hans" typeface="华文新魏"/>
        <a:font script="Hant" typeface="新細明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Candara"/>
        <a:ea typeface=""/>
        <a:cs typeface=""/>
        <a:font script="Jpan" typeface="ＭＳ Ｐゴシック"/>
        <a:font script="Hang" typeface="HY견명조"/>
        <a:font script="Hans" typeface="华文楷体"/>
        <a:font script="Hant" typeface="新細明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Human">
      <a:fillStyleLst>
        <a:solidFill>
          <a:schemeClr val="phClr">
            <a:tint val="100000"/>
          </a:schemeClr>
        </a:solidFill>
        <a:gradFill>
          <a:gsLst>
            <a:gs pos="0">
              <a:schemeClr val="phClr">
                <a:tint val="30000"/>
                <a:satMod val="175000"/>
              </a:schemeClr>
            </a:gs>
            <a:gs pos="50000">
              <a:schemeClr val="phClr">
                <a:tint val="55000"/>
                <a:satMod val="200000"/>
              </a:schemeClr>
            </a:gs>
            <a:gs pos="70000">
              <a:schemeClr val="phClr">
                <a:tint val="70000"/>
                <a:satMod val="175000"/>
              </a:schemeClr>
            </a:gs>
            <a:gs pos="100000">
              <a:schemeClr val="phClr">
                <a:tint val="85000"/>
                <a:satMod val="175000"/>
              </a:schemeClr>
            </a:gs>
          </a:gsLst>
          <a:lin ang="8000000" scaled="1"/>
        </a:gradFill>
        <a:gradFill>
          <a:gsLst>
            <a:gs pos="0">
              <a:schemeClr val="phClr">
                <a:shade val="100000"/>
                <a:satMod val="140000"/>
              </a:schemeClr>
            </a:gs>
            <a:gs pos="40000">
              <a:schemeClr val="phClr">
                <a:shade val="65000"/>
                <a:satMod val="140000"/>
              </a:schemeClr>
            </a:gs>
            <a:gs pos="70000">
              <a:schemeClr val="phClr">
                <a:shade val="40000"/>
                <a:satMod val="115000"/>
              </a:schemeClr>
            </a:gs>
            <a:gs pos="100000">
              <a:schemeClr val="phClr">
                <a:shade val="20000"/>
                <a:satMod val="115000"/>
              </a:schemeClr>
            </a:gs>
          </a:gsLst>
          <a:lin ang="8000000" scaled="1"/>
        </a:gradFill>
      </a:fillStyleLst>
      <a:lnStyleLst>
        <a:ln w="5000">
          <a:solidFill>
            <a:schemeClr val="phClr"/>
          </a:solidFill>
          <a:prstDash val="solid"/>
        </a:ln>
        <a:ln w="12700">
          <a:solidFill>
            <a:schemeClr val="phClr"/>
          </a:solidFill>
          <a:prstDash val="solid"/>
        </a:ln>
        <a:ln w="28100">
          <a:solidFill>
            <a:schemeClr val="phClr"/>
          </a:solidFill>
          <a:prstDash val="solid"/>
        </a:ln>
      </a:lnStyleLst>
      <a:effectStyleLst>
        <a:effectStyle>
          <a:effectLst>
            <a:outerShdw blurRad="39000" dist="25400" dir="9000000">
              <a:srgbClr val="1A0000">
                <a:alpha val="35000"/>
              </a:srgbClr>
            </a:outerShdw>
          </a:effectLst>
        </a:effectStyle>
        <a:effectStyle>
          <a:effectLst>
            <a:outerShdw blurRad="39000" dist="25400" dir="9000000">
              <a:srgbClr val="1A0000">
                <a:alpha val="40000"/>
              </a:srgbClr>
            </a:outerShdw>
          </a:effectLst>
        </a:effectStyle>
        <a:effectStyle>
          <a:effectLst>
            <a:outerShdw blurRad="39000" dist="25400" dir="9000000">
              <a:srgbClr val="000000">
                <a:alpha val="40000"/>
              </a:srgbClr>
            </a:outerShdw>
          </a:effectLst>
          <a:scene3d>
            <a:camera prst="perspectiveFront">
              <a:rot lat="0" lon="0" rev="0"/>
            </a:camera>
            <a:lightRig rig="brightRoom" dir="tr">
              <a:rot lat="0" lon="0" rev="3540000"/>
            </a:lightRig>
          </a:scene3d>
          <a:sp3d prstMaterial="matte">
            <a:bevelT w="190500" h="44450" prst="cross"/>
          </a:sp3d>
        </a:effectStyle>
      </a:effectStyleLst>
      <a:bgFillStyleLst>
        <a:solidFill>
          <a:schemeClr val="phClr">
            <a:tint val="100000"/>
          </a:schemeClr>
        </a:solidFill>
        <a:gradFill flip="none" rotWithShape="1">
          <a:gsLst>
            <a:gs pos="0">
              <a:schemeClr val="phClr">
                <a:tint val="85000"/>
                <a:satMod val="275000"/>
              </a:schemeClr>
            </a:gs>
            <a:gs pos="3000">
              <a:schemeClr val="phClr">
                <a:tint val="87000"/>
                <a:satMod val="275000"/>
              </a:schemeClr>
            </a:gs>
            <a:gs pos="10000">
              <a:schemeClr val="phClr">
                <a:tint val="90000"/>
                <a:satMod val="275000"/>
              </a:schemeClr>
            </a:gs>
            <a:gs pos="70000">
              <a:schemeClr val="phClr">
                <a:shade val="38000"/>
                <a:satMod val="275000"/>
              </a:schemeClr>
            </a:gs>
            <a:gs pos="90000">
              <a:schemeClr val="phClr">
                <a:shade val="25000"/>
                <a:satMod val="300000"/>
              </a:schemeClr>
            </a:gs>
            <a:gs pos="100000">
              <a:schemeClr val="phClr">
                <a:shade val="22000"/>
                <a:satMod val="300000"/>
              </a:schemeClr>
            </a:gs>
          </a:gsLst>
          <a:path path="circle">
            <a:fillToRect l="60000" t="-3300" b="200000"/>
          </a:path>
          <a:tileRect/>
        </a:gradFill>
        <a:gradFill rotWithShape="1">
          <a:gsLst>
            <a:gs pos="0">
              <a:schemeClr val="phClr">
                <a:tint val="57000"/>
                <a:satMod val="400000"/>
              </a:schemeClr>
            </a:gs>
            <a:gs pos="100000">
              <a:schemeClr val="phClr">
                <a:tint val="87000"/>
                <a:shade val="40000"/>
                <a:satMod val="5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Lidský motiv</Template>
  <TotalTime>1474</TotalTime>
  <Words>548</Words>
  <Application>Microsoft Office PowerPoint</Application>
  <PresentationFormat>Předvádění na obrazovce (4:3)</PresentationFormat>
  <Paragraphs>161</Paragraphs>
  <Slides>13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4" baseType="lpstr">
      <vt:lpstr>Human</vt:lpstr>
      <vt:lpstr>Prezentace aplikace PowerPoint</vt:lpstr>
      <vt:lpstr>Anotace</vt:lpstr>
      <vt:lpstr>SKLONOŇOVÁNÍ PŘEJATÝCH SLOV mužský rod  </vt:lpstr>
      <vt:lpstr>OBECNÁ JMÉNA PŘEJATÁ MÍVAJÍ ROD A SKLOŇOVÁNÍ  PODLE SVÉHO ZAKONČENÍ  V 1. PÁDĚ JED. ČÍSLA </vt:lpstr>
      <vt:lpstr> ŘECKÁ A LATINSKÁ JMÉNA ZAKONČENÁ  -US   </vt:lpstr>
      <vt:lpstr>GÉNIUS</vt:lpstr>
      <vt:lpstr>DOPLŇ SPRÁVNÝ TVAR</vt:lpstr>
      <vt:lpstr>Vyber správnou možnost</vt:lpstr>
      <vt:lpstr>Vyber správnou možnost</vt:lpstr>
      <vt:lpstr>Vyber správnou možnost</vt:lpstr>
      <vt:lpstr>ŘEŠENÍ</vt:lpstr>
      <vt:lpstr>OPRAV CHYBNÉ TVARY SLOV</vt:lpstr>
      <vt:lpstr>ZDROJE, ODKAZY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Steidlová</dc:creator>
  <cp:lastModifiedBy>Steidlová</cp:lastModifiedBy>
  <cp:revision>34</cp:revision>
  <dcterms:created xsi:type="dcterms:W3CDTF">2012-07-08T19:28:06Z</dcterms:created>
  <dcterms:modified xsi:type="dcterms:W3CDTF">2012-09-02T14:27:15Z</dcterms:modified>
</cp:coreProperties>
</file>