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56" r:id="rId1"/>
    <p:sldMasterId id="2147483768" r:id="rId2"/>
  </p:sldMasterIdLst>
  <p:notesMasterIdLst>
    <p:notesMasterId r:id="rId10"/>
  </p:notesMasterIdLst>
  <p:sldIdLst>
    <p:sldId id="256" r:id="rId3"/>
    <p:sldId id="257" r:id="rId4"/>
    <p:sldId id="259" r:id="rId5"/>
    <p:sldId id="260" r:id="rId6"/>
    <p:sldId id="261" r:id="rId7"/>
    <p:sldId id="262" r:id="rId8"/>
    <p:sldId id="263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775DCB02-9BB8-47FD-8907-85C794F793BA}" styleName="Styl s motivem 1 – zvýraznění 4">
    <a:tblBg>
      <a:fillRef idx="2">
        <a:schemeClr val="accent4"/>
      </a:fillRef>
      <a:effectRef idx="1">
        <a:schemeClr val="accent4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Ref idx="1">
              <a:schemeClr val="accent4"/>
            </a:lnRef>
          </a:insideH>
          <a:insideV>
            <a:lnRef idx="1">
              <a:schemeClr val="accent4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4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</a:tcBdr>
        <a:fill>
          <a:solidFill>
            <a:schemeClr val="accent4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Ref idx="1">
              <a:schemeClr val="accent4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4"/>
            </a:lnRef>
          </a:left>
          <a:right>
            <a:lnRef idx="2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Ref idx="1">
              <a:schemeClr val="accent4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2">
              <a:schemeClr val="accent4"/>
            </a:lnRef>
          </a:top>
          <a:bottom>
            <a:lnRef idx="2">
              <a:schemeClr val="accent4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4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0" d="100"/>
          <a:sy n="70" d="100"/>
        </p:scale>
        <p:origin x="-1386" y="-7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theme" Target="theme/theme1.xml"/><Relationship Id="rId3" Type="http://schemas.openxmlformats.org/officeDocument/2006/relationships/slide" Target="slides/slide1.xml"/><Relationship Id="rId7" Type="http://schemas.openxmlformats.org/officeDocument/2006/relationships/slide" Target="slides/slide5.xml"/><Relationship Id="rId12" Type="http://schemas.openxmlformats.org/officeDocument/2006/relationships/viewProps" Target="viewProps.xml"/><Relationship Id="rId2" Type="http://schemas.openxmlformats.org/officeDocument/2006/relationships/slideMaster" Target="slideMasters/slideMaster2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presProps" Target="presProps.xml"/><Relationship Id="rId5" Type="http://schemas.openxmlformats.org/officeDocument/2006/relationships/slide" Target="slides/slide3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tableStyles" Target="tableStyle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9F8B381-5807-488E-AC22-73DD4140ED4A}" type="doc">
      <dgm:prSet loTypeId="urn:microsoft.com/office/officeart/2005/8/layout/target3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445C7998-7549-48B0-BD68-D4F0167F02E5}">
      <dgm:prSet phldrT="[Text]"/>
      <dgm:spPr/>
      <dgm:t>
        <a:bodyPr/>
        <a:lstStyle/>
        <a:p>
          <a:pPr algn="l"/>
          <a:r>
            <a:rPr lang="cs-CZ" dirty="0"/>
            <a:t>Název školy</a:t>
          </a:r>
          <a:r>
            <a:rPr lang="cs-CZ" dirty="0" smtClean="0"/>
            <a:t>: Základní škola a mateřská škola  Domažlice , </a:t>
          </a:r>
          <a:r>
            <a:rPr lang="cs-CZ" dirty="0" err="1" smtClean="0"/>
            <a:t>Msgre</a:t>
          </a:r>
          <a:r>
            <a:rPr lang="cs-CZ" dirty="0" smtClean="0"/>
            <a:t> B. Staška 232, příspěvková organizace </a:t>
          </a:r>
          <a:endParaRPr lang="cs-CZ" dirty="0"/>
        </a:p>
      </dgm:t>
    </dgm:pt>
    <dgm:pt modelId="{D4A1AC32-6B30-44CD-A965-234E2C33692F}" type="parTrans" cxnId="{BCB163C3-3B0F-4F74-88F0-37F026D4C894}">
      <dgm:prSet/>
      <dgm:spPr/>
      <dgm:t>
        <a:bodyPr/>
        <a:lstStyle/>
        <a:p>
          <a:endParaRPr lang="cs-CZ"/>
        </a:p>
      </dgm:t>
    </dgm:pt>
    <dgm:pt modelId="{C846DAC9-9D22-4975-84AF-8D4E4FA8DA5C}" type="sibTrans" cxnId="{BCB163C3-3B0F-4F74-88F0-37F026D4C894}">
      <dgm:prSet/>
      <dgm:spPr/>
      <dgm:t>
        <a:bodyPr/>
        <a:lstStyle/>
        <a:p>
          <a:endParaRPr lang="cs-CZ"/>
        </a:p>
      </dgm:t>
    </dgm:pt>
    <dgm:pt modelId="{FBBFC3EA-9D9D-4F3A-BEA6-9C2C0E46BF20}">
      <dgm:prSet phldrT="[Text]"/>
      <dgm:spPr/>
      <dgm:t>
        <a:bodyPr/>
        <a:lstStyle/>
        <a:p>
          <a:pPr algn="l"/>
          <a:r>
            <a:rPr lang="cs-CZ" dirty="0"/>
            <a:t>Autor: </a:t>
          </a:r>
          <a:r>
            <a:rPr lang="cs-CZ" dirty="0" smtClean="0"/>
            <a:t> Mgr. Eva </a:t>
          </a:r>
          <a:r>
            <a:rPr lang="cs-CZ" dirty="0" err="1" smtClean="0"/>
            <a:t>Konopová</a:t>
          </a:r>
          <a:endParaRPr lang="cs-CZ" dirty="0"/>
        </a:p>
      </dgm:t>
    </dgm:pt>
    <dgm:pt modelId="{DDB8DF17-17D4-4A37-80A4-B2BE20408FA2}" type="parTrans" cxnId="{C24533D2-26E5-47EB-8A39-D4FB9E52EFE6}">
      <dgm:prSet/>
      <dgm:spPr/>
      <dgm:t>
        <a:bodyPr/>
        <a:lstStyle/>
        <a:p>
          <a:endParaRPr lang="cs-CZ"/>
        </a:p>
      </dgm:t>
    </dgm:pt>
    <dgm:pt modelId="{83B48451-91B6-4E15-99C9-0FE713D5286E}" type="sibTrans" cxnId="{C24533D2-26E5-47EB-8A39-D4FB9E52EFE6}">
      <dgm:prSet/>
      <dgm:spPr/>
      <dgm:t>
        <a:bodyPr/>
        <a:lstStyle/>
        <a:p>
          <a:endParaRPr lang="cs-CZ"/>
        </a:p>
      </dgm:t>
    </dgm:pt>
    <dgm:pt modelId="{019433A1-1324-4DE1-9E6F-32B851095F74}">
      <dgm:prSet phldrT="[Text]"/>
      <dgm:spPr/>
      <dgm:t>
        <a:bodyPr/>
        <a:lstStyle/>
        <a:p>
          <a:pPr algn="l"/>
          <a:r>
            <a:rPr lang="cs-CZ" dirty="0"/>
            <a:t>Název : </a:t>
          </a:r>
          <a:r>
            <a:rPr lang="cs-CZ" dirty="0" smtClean="0"/>
            <a:t>VY_32_INOVACE_15_Vlastnosti – antonyma 2</a:t>
          </a:r>
          <a:endParaRPr lang="cs-CZ" dirty="0"/>
        </a:p>
      </dgm:t>
    </dgm:pt>
    <dgm:pt modelId="{2AB92C11-48B1-4C26-9CC1-F4AB2F53C03B}" type="parTrans" cxnId="{2A2BCF91-C654-4E19-950C-39AA1A49C169}">
      <dgm:prSet/>
      <dgm:spPr/>
      <dgm:t>
        <a:bodyPr/>
        <a:lstStyle/>
        <a:p>
          <a:endParaRPr lang="cs-CZ"/>
        </a:p>
      </dgm:t>
    </dgm:pt>
    <dgm:pt modelId="{2716416C-EF69-44CA-AEFE-14F7FF081354}" type="sibTrans" cxnId="{2A2BCF91-C654-4E19-950C-39AA1A49C169}">
      <dgm:prSet/>
      <dgm:spPr/>
      <dgm:t>
        <a:bodyPr/>
        <a:lstStyle/>
        <a:p>
          <a:endParaRPr lang="cs-CZ"/>
        </a:p>
      </dgm:t>
    </dgm:pt>
    <dgm:pt modelId="{C73C7642-F245-4585-8F88-243F9FAEF6CA}">
      <dgm:prSet/>
      <dgm:spPr/>
      <dgm:t>
        <a:bodyPr/>
        <a:lstStyle/>
        <a:p>
          <a:pPr algn="l"/>
          <a:r>
            <a:rPr lang="cs-CZ" dirty="0"/>
            <a:t>Téma</a:t>
          </a:r>
          <a:r>
            <a:rPr lang="cs-CZ" dirty="0" smtClean="0"/>
            <a:t>: Vlastnosti </a:t>
          </a:r>
          <a:r>
            <a:rPr lang="cs-CZ" smtClean="0"/>
            <a:t>- antonyma </a:t>
          </a:r>
          <a:endParaRPr lang="cs-CZ" dirty="0"/>
        </a:p>
      </dgm:t>
    </dgm:pt>
    <dgm:pt modelId="{3E2FFE2A-E7B1-401F-BAB6-893DF909FA64}" type="parTrans" cxnId="{808A55A3-7A45-463B-8870-E66256D18048}">
      <dgm:prSet/>
      <dgm:spPr/>
      <dgm:t>
        <a:bodyPr/>
        <a:lstStyle/>
        <a:p>
          <a:endParaRPr lang="cs-CZ"/>
        </a:p>
      </dgm:t>
    </dgm:pt>
    <dgm:pt modelId="{C6F235C3-B62B-4F7C-8AF0-6D3C84052041}" type="sibTrans" cxnId="{808A55A3-7A45-463B-8870-E66256D18048}">
      <dgm:prSet/>
      <dgm:spPr/>
      <dgm:t>
        <a:bodyPr/>
        <a:lstStyle/>
        <a:p>
          <a:endParaRPr lang="cs-CZ"/>
        </a:p>
      </dgm:t>
    </dgm:pt>
    <dgm:pt modelId="{EBC41103-E2E5-4D48-9B4B-425520D3D098}">
      <dgm:prSet/>
      <dgm:spPr/>
      <dgm:t>
        <a:bodyPr/>
        <a:lstStyle/>
        <a:p>
          <a:pPr algn="l"/>
          <a:r>
            <a:rPr lang="cs-CZ" dirty="0"/>
            <a:t>Číslo projektu</a:t>
          </a:r>
          <a:r>
            <a:rPr lang="cs-CZ" dirty="0" smtClean="0"/>
            <a:t>: CZ.1.07/1.4.00/21.1437</a:t>
          </a:r>
          <a:endParaRPr lang="cs-CZ" dirty="0"/>
        </a:p>
      </dgm:t>
    </dgm:pt>
    <dgm:pt modelId="{66EC36A9-2BA2-4EC9-AAE7-037918B0215E}" type="parTrans" cxnId="{56D768D4-D8A8-4F09-8215-BEB7EB914931}">
      <dgm:prSet/>
      <dgm:spPr/>
      <dgm:t>
        <a:bodyPr/>
        <a:lstStyle/>
        <a:p>
          <a:endParaRPr lang="cs-CZ"/>
        </a:p>
      </dgm:t>
    </dgm:pt>
    <dgm:pt modelId="{CD7C273C-2CBB-488A-8BF2-5D00DBC541E5}" type="sibTrans" cxnId="{56D768D4-D8A8-4F09-8215-BEB7EB914931}">
      <dgm:prSet/>
      <dgm:spPr/>
      <dgm:t>
        <a:bodyPr/>
        <a:lstStyle/>
        <a:p>
          <a:endParaRPr lang="cs-CZ"/>
        </a:p>
      </dgm:t>
    </dgm:pt>
    <dgm:pt modelId="{DAEA276B-ECF9-46F6-A7D3-4693B2D32BC4}">
      <dgm:prSet/>
      <dgm:spPr/>
      <dgm:t>
        <a:bodyPr/>
        <a:lstStyle/>
        <a:p>
          <a:pPr algn="l"/>
          <a:r>
            <a:rPr lang="cs-CZ" dirty="0" smtClean="0"/>
            <a:t>Sada: Český jazyk na 2. stupni ZŠ </a:t>
          </a:r>
          <a:endParaRPr lang="cs-CZ" dirty="0"/>
        </a:p>
      </dgm:t>
    </dgm:pt>
    <dgm:pt modelId="{5CDD5C3F-CC99-485F-87DA-E7B8245CC121}" type="parTrans" cxnId="{3E9CE5CE-BE2A-4738-9975-063CAE07F465}">
      <dgm:prSet/>
      <dgm:spPr/>
      <dgm:t>
        <a:bodyPr/>
        <a:lstStyle/>
        <a:p>
          <a:endParaRPr lang="cs-CZ"/>
        </a:p>
      </dgm:t>
    </dgm:pt>
    <dgm:pt modelId="{CECB35EA-D988-4A7F-9A56-4637A6FB2BB0}" type="sibTrans" cxnId="{3E9CE5CE-BE2A-4738-9975-063CAE07F465}">
      <dgm:prSet/>
      <dgm:spPr/>
      <dgm:t>
        <a:bodyPr/>
        <a:lstStyle/>
        <a:p>
          <a:endParaRPr lang="cs-CZ"/>
        </a:p>
      </dgm:t>
    </dgm:pt>
    <dgm:pt modelId="{71045F8C-00FA-488E-A7BD-E2E6753D979D}" type="pres">
      <dgm:prSet presAssocID="{39F8B381-5807-488E-AC22-73DD4140ED4A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3577EC6B-C980-4F34-8C69-4365E7B8FC8C}" type="pres">
      <dgm:prSet presAssocID="{445C7998-7549-48B0-BD68-D4F0167F02E5}" presName="circle1" presStyleLbl="node1" presStyleIdx="0" presStyleCnt="6"/>
      <dgm:spPr/>
    </dgm:pt>
    <dgm:pt modelId="{6940EB87-DC1D-4BC3-9408-9AC2E1FFC039}" type="pres">
      <dgm:prSet presAssocID="{445C7998-7549-48B0-BD68-D4F0167F02E5}" presName="space" presStyleCnt="0"/>
      <dgm:spPr/>
    </dgm:pt>
    <dgm:pt modelId="{BC35EE03-4121-4EF9-923D-7CB6D30D358D}" type="pres">
      <dgm:prSet presAssocID="{445C7998-7549-48B0-BD68-D4F0167F02E5}" presName="rect1" presStyleLbl="alignAcc1" presStyleIdx="0" presStyleCnt="6"/>
      <dgm:spPr/>
      <dgm:t>
        <a:bodyPr/>
        <a:lstStyle/>
        <a:p>
          <a:endParaRPr lang="cs-CZ"/>
        </a:p>
      </dgm:t>
    </dgm:pt>
    <dgm:pt modelId="{C95EEA27-3CBF-4645-A92D-9D8AF5C1CBFC}" type="pres">
      <dgm:prSet presAssocID="{FBBFC3EA-9D9D-4F3A-BEA6-9C2C0E46BF20}" presName="vertSpace2" presStyleLbl="node1" presStyleIdx="0" presStyleCnt="6"/>
      <dgm:spPr/>
    </dgm:pt>
    <dgm:pt modelId="{851BB866-B6AE-4566-893F-4C635BA974FC}" type="pres">
      <dgm:prSet presAssocID="{FBBFC3EA-9D9D-4F3A-BEA6-9C2C0E46BF20}" presName="circle2" presStyleLbl="node1" presStyleIdx="1" presStyleCnt="6"/>
      <dgm:spPr/>
    </dgm:pt>
    <dgm:pt modelId="{643EA938-EDE0-4533-ACCC-D2BD6F3A527C}" type="pres">
      <dgm:prSet presAssocID="{FBBFC3EA-9D9D-4F3A-BEA6-9C2C0E46BF20}" presName="rect2" presStyleLbl="alignAcc1" presStyleIdx="1" presStyleCnt="6"/>
      <dgm:spPr/>
      <dgm:t>
        <a:bodyPr/>
        <a:lstStyle/>
        <a:p>
          <a:endParaRPr lang="cs-CZ"/>
        </a:p>
      </dgm:t>
    </dgm:pt>
    <dgm:pt modelId="{92F31B18-D66D-4CC7-89B9-378928DE877D}" type="pres">
      <dgm:prSet presAssocID="{019433A1-1324-4DE1-9E6F-32B851095F74}" presName="vertSpace3" presStyleLbl="node1" presStyleIdx="1" presStyleCnt="6"/>
      <dgm:spPr/>
    </dgm:pt>
    <dgm:pt modelId="{902074E1-B931-4618-97F1-FADBE82E9C3C}" type="pres">
      <dgm:prSet presAssocID="{019433A1-1324-4DE1-9E6F-32B851095F74}" presName="circle3" presStyleLbl="node1" presStyleIdx="2" presStyleCnt="6"/>
      <dgm:spPr/>
    </dgm:pt>
    <dgm:pt modelId="{A3817367-F2BC-482F-8832-FA00B51DCCF3}" type="pres">
      <dgm:prSet presAssocID="{019433A1-1324-4DE1-9E6F-32B851095F74}" presName="rect3" presStyleLbl="alignAcc1" presStyleIdx="2" presStyleCnt="6"/>
      <dgm:spPr/>
      <dgm:t>
        <a:bodyPr/>
        <a:lstStyle/>
        <a:p>
          <a:endParaRPr lang="cs-CZ"/>
        </a:p>
      </dgm:t>
    </dgm:pt>
    <dgm:pt modelId="{626ABFF6-56C8-4386-B662-68EC364EED9D}" type="pres">
      <dgm:prSet presAssocID="{DAEA276B-ECF9-46F6-A7D3-4693B2D32BC4}" presName="vertSpace4" presStyleLbl="node1" presStyleIdx="2" presStyleCnt="6"/>
      <dgm:spPr/>
    </dgm:pt>
    <dgm:pt modelId="{6DB11F1C-D028-4800-9625-6611CA9DE6D4}" type="pres">
      <dgm:prSet presAssocID="{DAEA276B-ECF9-46F6-A7D3-4693B2D32BC4}" presName="circle4" presStyleLbl="node1" presStyleIdx="3" presStyleCnt="6"/>
      <dgm:spPr/>
    </dgm:pt>
    <dgm:pt modelId="{CDED6FE3-AD8F-4ACC-B6B8-710EDDD97598}" type="pres">
      <dgm:prSet presAssocID="{DAEA276B-ECF9-46F6-A7D3-4693B2D32BC4}" presName="rect4" presStyleLbl="alignAcc1" presStyleIdx="3" presStyleCnt="6"/>
      <dgm:spPr/>
      <dgm:t>
        <a:bodyPr/>
        <a:lstStyle/>
        <a:p>
          <a:endParaRPr lang="cs-CZ"/>
        </a:p>
      </dgm:t>
    </dgm:pt>
    <dgm:pt modelId="{397AC6D7-84A6-4150-958F-83C92D9ACF38}" type="pres">
      <dgm:prSet presAssocID="{C73C7642-F245-4585-8F88-243F9FAEF6CA}" presName="vertSpace5" presStyleLbl="node1" presStyleIdx="3" presStyleCnt="6"/>
      <dgm:spPr/>
    </dgm:pt>
    <dgm:pt modelId="{D7419528-33A6-416D-9E64-B3F7915C5149}" type="pres">
      <dgm:prSet presAssocID="{C73C7642-F245-4585-8F88-243F9FAEF6CA}" presName="circle5" presStyleLbl="node1" presStyleIdx="4" presStyleCnt="6"/>
      <dgm:spPr/>
    </dgm:pt>
    <dgm:pt modelId="{97289DF2-90F4-4EC2-A9FC-633B00BAB610}" type="pres">
      <dgm:prSet presAssocID="{C73C7642-F245-4585-8F88-243F9FAEF6CA}" presName="rect5" presStyleLbl="alignAcc1" presStyleIdx="4" presStyleCnt="6"/>
      <dgm:spPr/>
      <dgm:t>
        <a:bodyPr/>
        <a:lstStyle/>
        <a:p>
          <a:endParaRPr lang="cs-CZ"/>
        </a:p>
      </dgm:t>
    </dgm:pt>
    <dgm:pt modelId="{234EBA9D-95B4-4C20-A84E-6F65F1085DC6}" type="pres">
      <dgm:prSet presAssocID="{EBC41103-E2E5-4D48-9B4B-425520D3D098}" presName="vertSpace6" presStyleLbl="node1" presStyleIdx="4" presStyleCnt="6"/>
      <dgm:spPr/>
    </dgm:pt>
    <dgm:pt modelId="{12255512-213F-41DF-90A6-8B4CD74A2B52}" type="pres">
      <dgm:prSet presAssocID="{EBC41103-E2E5-4D48-9B4B-425520D3D098}" presName="circle6" presStyleLbl="node1" presStyleIdx="5" presStyleCnt="6"/>
      <dgm:spPr/>
    </dgm:pt>
    <dgm:pt modelId="{50C2F88D-8688-44C2-A854-691F34009D3B}" type="pres">
      <dgm:prSet presAssocID="{EBC41103-E2E5-4D48-9B4B-425520D3D098}" presName="rect6" presStyleLbl="alignAcc1" presStyleIdx="5" presStyleCnt="6"/>
      <dgm:spPr/>
      <dgm:t>
        <a:bodyPr/>
        <a:lstStyle/>
        <a:p>
          <a:endParaRPr lang="cs-CZ"/>
        </a:p>
      </dgm:t>
    </dgm:pt>
    <dgm:pt modelId="{4D19AB04-24FA-40C2-B203-52AE3D15E171}" type="pres">
      <dgm:prSet presAssocID="{445C7998-7549-48B0-BD68-D4F0167F02E5}" presName="rect1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32BF48F-0145-4429-9E02-8FCA946CCE9E}" type="pres">
      <dgm:prSet presAssocID="{FBBFC3EA-9D9D-4F3A-BEA6-9C2C0E46BF20}" presName="rect2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7297F21-D4FD-4A41-AE58-814D01A6B5E7}" type="pres">
      <dgm:prSet presAssocID="{019433A1-1324-4DE1-9E6F-32B851095F74}" presName="rect3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69A1436-182C-465B-AD7F-FE48E0C090C1}" type="pres">
      <dgm:prSet presAssocID="{DAEA276B-ECF9-46F6-A7D3-4693B2D32BC4}" presName="rect4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A41A67C-3D3F-4AE9-9E0F-5D7F7BB2E741}" type="pres">
      <dgm:prSet presAssocID="{C73C7642-F245-4585-8F88-243F9FAEF6CA}" presName="rect5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969C235-9271-4D34-B740-D627A121CAD0}" type="pres">
      <dgm:prSet presAssocID="{EBC41103-E2E5-4D48-9B4B-425520D3D098}" presName="rect6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5F69F612-BCCE-4AB9-978A-EE5903EA4028}" type="presOf" srcId="{FBBFC3EA-9D9D-4F3A-BEA6-9C2C0E46BF20}" destId="{643EA938-EDE0-4533-ACCC-D2BD6F3A527C}" srcOrd="0" destOrd="0" presId="urn:microsoft.com/office/officeart/2005/8/layout/target3"/>
    <dgm:cxn modelId="{56D768D4-D8A8-4F09-8215-BEB7EB914931}" srcId="{39F8B381-5807-488E-AC22-73DD4140ED4A}" destId="{EBC41103-E2E5-4D48-9B4B-425520D3D098}" srcOrd="5" destOrd="0" parTransId="{66EC36A9-2BA2-4EC9-AAE7-037918B0215E}" sibTransId="{CD7C273C-2CBB-488A-8BF2-5D00DBC541E5}"/>
    <dgm:cxn modelId="{3E9CE5CE-BE2A-4738-9975-063CAE07F465}" srcId="{39F8B381-5807-488E-AC22-73DD4140ED4A}" destId="{DAEA276B-ECF9-46F6-A7D3-4693B2D32BC4}" srcOrd="3" destOrd="0" parTransId="{5CDD5C3F-CC99-485F-87DA-E7B8245CC121}" sibTransId="{CECB35EA-D988-4A7F-9A56-4637A6FB2BB0}"/>
    <dgm:cxn modelId="{58CDAC94-D9B4-408E-A411-C0122F534C38}" type="presOf" srcId="{DAEA276B-ECF9-46F6-A7D3-4693B2D32BC4}" destId="{F69A1436-182C-465B-AD7F-FE48E0C090C1}" srcOrd="1" destOrd="0" presId="urn:microsoft.com/office/officeart/2005/8/layout/target3"/>
    <dgm:cxn modelId="{1C5D0075-9542-40B2-A210-6E44F32E9081}" type="presOf" srcId="{019433A1-1324-4DE1-9E6F-32B851095F74}" destId="{A3817367-F2BC-482F-8832-FA00B51DCCF3}" srcOrd="0" destOrd="0" presId="urn:microsoft.com/office/officeart/2005/8/layout/target3"/>
    <dgm:cxn modelId="{3B5DD088-83B4-424E-9520-DF62B0FF488E}" type="presOf" srcId="{019433A1-1324-4DE1-9E6F-32B851095F74}" destId="{E7297F21-D4FD-4A41-AE58-814D01A6B5E7}" srcOrd="1" destOrd="0" presId="urn:microsoft.com/office/officeart/2005/8/layout/target3"/>
    <dgm:cxn modelId="{6FBD54DE-9697-4325-9642-8E7A36E6CA22}" type="presOf" srcId="{C73C7642-F245-4585-8F88-243F9FAEF6CA}" destId="{97289DF2-90F4-4EC2-A9FC-633B00BAB610}" srcOrd="0" destOrd="0" presId="urn:microsoft.com/office/officeart/2005/8/layout/target3"/>
    <dgm:cxn modelId="{3941D727-4E25-49F3-B945-40485A6B4AC9}" type="presOf" srcId="{FBBFC3EA-9D9D-4F3A-BEA6-9C2C0E46BF20}" destId="{832BF48F-0145-4429-9E02-8FCA946CCE9E}" srcOrd="1" destOrd="0" presId="urn:microsoft.com/office/officeart/2005/8/layout/target3"/>
    <dgm:cxn modelId="{B2F7E6DF-19D8-44D9-A674-383F24CF76EE}" type="presOf" srcId="{39F8B381-5807-488E-AC22-73DD4140ED4A}" destId="{71045F8C-00FA-488E-A7BD-E2E6753D979D}" srcOrd="0" destOrd="0" presId="urn:microsoft.com/office/officeart/2005/8/layout/target3"/>
    <dgm:cxn modelId="{BCB163C3-3B0F-4F74-88F0-37F026D4C894}" srcId="{39F8B381-5807-488E-AC22-73DD4140ED4A}" destId="{445C7998-7549-48B0-BD68-D4F0167F02E5}" srcOrd="0" destOrd="0" parTransId="{D4A1AC32-6B30-44CD-A965-234E2C33692F}" sibTransId="{C846DAC9-9D22-4975-84AF-8D4E4FA8DA5C}"/>
    <dgm:cxn modelId="{1F49B47C-3126-4E74-8593-96D96E09C661}" type="presOf" srcId="{445C7998-7549-48B0-BD68-D4F0167F02E5}" destId="{BC35EE03-4121-4EF9-923D-7CB6D30D358D}" srcOrd="0" destOrd="0" presId="urn:microsoft.com/office/officeart/2005/8/layout/target3"/>
    <dgm:cxn modelId="{4455CCFF-D061-4409-A053-3C0FF78D8DF8}" type="presOf" srcId="{445C7998-7549-48B0-BD68-D4F0167F02E5}" destId="{4D19AB04-24FA-40C2-B203-52AE3D15E171}" srcOrd="1" destOrd="0" presId="urn:microsoft.com/office/officeart/2005/8/layout/target3"/>
    <dgm:cxn modelId="{2E79B18C-6245-45D1-800E-D13320153362}" type="presOf" srcId="{EBC41103-E2E5-4D48-9B4B-425520D3D098}" destId="{50C2F88D-8688-44C2-A854-691F34009D3B}" srcOrd="0" destOrd="0" presId="urn:microsoft.com/office/officeart/2005/8/layout/target3"/>
    <dgm:cxn modelId="{C24533D2-26E5-47EB-8A39-D4FB9E52EFE6}" srcId="{39F8B381-5807-488E-AC22-73DD4140ED4A}" destId="{FBBFC3EA-9D9D-4F3A-BEA6-9C2C0E46BF20}" srcOrd="1" destOrd="0" parTransId="{DDB8DF17-17D4-4A37-80A4-B2BE20408FA2}" sibTransId="{83B48451-91B6-4E15-99C9-0FE713D5286E}"/>
    <dgm:cxn modelId="{808A55A3-7A45-463B-8870-E66256D18048}" srcId="{39F8B381-5807-488E-AC22-73DD4140ED4A}" destId="{C73C7642-F245-4585-8F88-243F9FAEF6CA}" srcOrd="4" destOrd="0" parTransId="{3E2FFE2A-E7B1-401F-BAB6-893DF909FA64}" sibTransId="{C6F235C3-B62B-4F7C-8AF0-6D3C84052041}"/>
    <dgm:cxn modelId="{011DD8BF-E596-4ECA-B306-B84BA9664A3D}" type="presOf" srcId="{EBC41103-E2E5-4D48-9B4B-425520D3D098}" destId="{F969C235-9271-4D34-B740-D627A121CAD0}" srcOrd="1" destOrd="0" presId="urn:microsoft.com/office/officeart/2005/8/layout/target3"/>
    <dgm:cxn modelId="{64AD265E-2968-4B33-9517-897B05DCE351}" type="presOf" srcId="{C73C7642-F245-4585-8F88-243F9FAEF6CA}" destId="{AA41A67C-3D3F-4AE9-9E0F-5D7F7BB2E741}" srcOrd="1" destOrd="0" presId="urn:microsoft.com/office/officeart/2005/8/layout/target3"/>
    <dgm:cxn modelId="{2A2BCF91-C654-4E19-950C-39AA1A49C169}" srcId="{39F8B381-5807-488E-AC22-73DD4140ED4A}" destId="{019433A1-1324-4DE1-9E6F-32B851095F74}" srcOrd="2" destOrd="0" parTransId="{2AB92C11-48B1-4C26-9CC1-F4AB2F53C03B}" sibTransId="{2716416C-EF69-44CA-AEFE-14F7FF081354}"/>
    <dgm:cxn modelId="{A2AAF51E-EFE1-4D24-A8A3-E3DC899F1A1D}" type="presOf" srcId="{DAEA276B-ECF9-46F6-A7D3-4693B2D32BC4}" destId="{CDED6FE3-AD8F-4ACC-B6B8-710EDDD97598}" srcOrd="0" destOrd="0" presId="urn:microsoft.com/office/officeart/2005/8/layout/target3"/>
    <dgm:cxn modelId="{DE417697-1360-4D2C-A2E3-050893C4B368}" type="presParOf" srcId="{71045F8C-00FA-488E-A7BD-E2E6753D979D}" destId="{3577EC6B-C980-4F34-8C69-4365E7B8FC8C}" srcOrd="0" destOrd="0" presId="urn:microsoft.com/office/officeart/2005/8/layout/target3"/>
    <dgm:cxn modelId="{BA746E25-63F6-455E-8437-7538142DCC60}" type="presParOf" srcId="{71045F8C-00FA-488E-A7BD-E2E6753D979D}" destId="{6940EB87-DC1D-4BC3-9408-9AC2E1FFC039}" srcOrd="1" destOrd="0" presId="urn:microsoft.com/office/officeart/2005/8/layout/target3"/>
    <dgm:cxn modelId="{92A8CE7B-E6E2-4402-97B8-175A57F661F7}" type="presParOf" srcId="{71045F8C-00FA-488E-A7BD-E2E6753D979D}" destId="{BC35EE03-4121-4EF9-923D-7CB6D30D358D}" srcOrd="2" destOrd="0" presId="urn:microsoft.com/office/officeart/2005/8/layout/target3"/>
    <dgm:cxn modelId="{0FF4E96B-46F2-4412-B3BE-4681B80EC1F4}" type="presParOf" srcId="{71045F8C-00FA-488E-A7BD-E2E6753D979D}" destId="{C95EEA27-3CBF-4645-A92D-9D8AF5C1CBFC}" srcOrd="3" destOrd="0" presId="urn:microsoft.com/office/officeart/2005/8/layout/target3"/>
    <dgm:cxn modelId="{A3ABAC9B-F1D6-4BF1-8F9F-1CFA7D5452FB}" type="presParOf" srcId="{71045F8C-00FA-488E-A7BD-E2E6753D979D}" destId="{851BB866-B6AE-4566-893F-4C635BA974FC}" srcOrd="4" destOrd="0" presId="urn:microsoft.com/office/officeart/2005/8/layout/target3"/>
    <dgm:cxn modelId="{7E82B860-FD9F-4ACB-B88E-4A5C5DA0C644}" type="presParOf" srcId="{71045F8C-00FA-488E-A7BD-E2E6753D979D}" destId="{643EA938-EDE0-4533-ACCC-D2BD6F3A527C}" srcOrd="5" destOrd="0" presId="urn:microsoft.com/office/officeart/2005/8/layout/target3"/>
    <dgm:cxn modelId="{0CE95EC5-CD6B-4F1B-9F70-7EE244A97531}" type="presParOf" srcId="{71045F8C-00FA-488E-A7BD-E2E6753D979D}" destId="{92F31B18-D66D-4CC7-89B9-378928DE877D}" srcOrd="6" destOrd="0" presId="urn:microsoft.com/office/officeart/2005/8/layout/target3"/>
    <dgm:cxn modelId="{AC070EED-AF3E-4FC3-8B75-7C6D35ED3EE0}" type="presParOf" srcId="{71045F8C-00FA-488E-A7BD-E2E6753D979D}" destId="{902074E1-B931-4618-97F1-FADBE82E9C3C}" srcOrd="7" destOrd="0" presId="urn:microsoft.com/office/officeart/2005/8/layout/target3"/>
    <dgm:cxn modelId="{5D10847C-2F6A-4CE9-BC4D-A7218A1350AC}" type="presParOf" srcId="{71045F8C-00FA-488E-A7BD-E2E6753D979D}" destId="{A3817367-F2BC-482F-8832-FA00B51DCCF3}" srcOrd="8" destOrd="0" presId="urn:microsoft.com/office/officeart/2005/8/layout/target3"/>
    <dgm:cxn modelId="{C6D0117D-1DB2-4D47-B684-7F1E51C1B447}" type="presParOf" srcId="{71045F8C-00FA-488E-A7BD-E2E6753D979D}" destId="{626ABFF6-56C8-4386-B662-68EC364EED9D}" srcOrd="9" destOrd="0" presId="urn:microsoft.com/office/officeart/2005/8/layout/target3"/>
    <dgm:cxn modelId="{3BC83635-9D3D-438B-BCFB-3ED064E2D6C5}" type="presParOf" srcId="{71045F8C-00FA-488E-A7BD-E2E6753D979D}" destId="{6DB11F1C-D028-4800-9625-6611CA9DE6D4}" srcOrd="10" destOrd="0" presId="urn:microsoft.com/office/officeart/2005/8/layout/target3"/>
    <dgm:cxn modelId="{8CF85331-D30D-4FB3-ACCE-D07FBE458A48}" type="presParOf" srcId="{71045F8C-00FA-488E-A7BD-E2E6753D979D}" destId="{CDED6FE3-AD8F-4ACC-B6B8-710EDDD97598}" srcOrd="11" destOrd="0" presId="urn:microsoft.com/office/officeart/2005/8/layout/target3"/>
    <dgm:cxn modelId="{51CEB8A5-CE36-4908-9404-757FD1973565}" type="presParOf" srcId="{71045F8C-00FA-488E-A7BD-E2E6753D979D}" destId="{397AC6D7-84A6-4150-958F-83C92D9ACF38}" srcOrd="12" destOrd="0" presId="urn:microsoft.com/office/officeart/2005/8/layout/target3"/>
    <dgm:cxn modelId="{0BBE54AC-27D2-4F95-8193-4809D81E0FFF}" type="presParOf" srcId="{71045F8C-00FA-488E-A7BD-E2E6753D979D}" destId="{D7419528-33A6-416D-9E64-B3F7915C5149}" srcOrd="13" destOrd="0" presId="urn:microsoft.com/office/officeart/2005/8/layout/target3"/>
    <dgm:cxn modelId="{4FCB4C2B-C1D1-47BA-B30B-B2A4FCAABB13}" type="presParOf" srcId="{71045F8C-00FA-488E-A7BD-E2E6753D979D}" destId="{97289DF2-90F4-4EC2-A9FC-633B00BAB610}" srcOrd="14" destOrd="0" presId="urn:microsoft.com/office/officeart/2005/8/layout/target3"/>
    <dgm:cxn modelId="{004A2E52-737A-4A5A-8D57-47C9A0DBB0FC}" type="presParOf" srcId="{71045F8C-00FA-488E-A7BD-E2E6753D979D}" destId="{234EBA9D-95B4-4C20-A84E-6F65F1085DC6}" srcOrd="15" destOrd="0" presId="urn:microsoft.com/office/officeart/2005/8/layout/target3"/>
    <dgm:cxn modelId="{79591259-FBA9-4661-87D1-2A0C208FD8D7}" type="presParOf" srcId="{71045F8C-00FA-488E-A7BD-E2E6753D979D}" destId="{12255512-213F-41DF-90A6-8B4CD74A2B52}" srcOrd="16" destOrd="0" presId="urn:microsoft.com/office/officeart/2005/8/layout/target3"/>
    <dgm:cxn modelId="{8308CFAB-CCA8-41A3-BB05-CB95938D7DBF}" type="presParOf" srcId="{71045F8C-00FA-488E-A7BD-E2E6753D979D}" destId="{50C2F88D-8688-44C2-A854-691F34009D3B}" srcOrd="17" destOrd="0" presId="urn:microsoft.com/office/officeart/2005/8/layout/target3"/>
    <dgm:cxn modelId="{00A003CF-4BAE-4A7E-B527-319406F52F72}" type="presParOf" srcId="{71045F8C-00FA-488E-A7BD-E2E6753D979D}" destId="{4D19AB04-24FA-40C2-B203-52AE3D15E171}" srcOrd="18" destOrd="0" presId="urn:microsoft.com/office/officeart/2005/8/layout/target3"/>
    <dgm:cxn modelId="{B9F96ACF-85A4-4F67-9A67-06B353F09EDA}" type="presParOf" srcId="{71045F8C-00FA-488E-A7BD-E2E6753D979D}" destId="{832BF48F-0145-4429-9E02-8FCA946CCE9E}" srcOrd="19" destOrd="0" presId="urn:microsoft.com/office/officeart/2005/8/layout/target3"/>
    <dgm:cxn modelId="{7677268B-9AEF-40D1-B5A6-0B94534D22AF}" type="presParOf" srcId="{71045F8C-00FA-488E-A7BD-E2E6753D979D}" destId="{E7297F21-D4FD-4A41-AE58-814D01A6B5E7}" srcOrd="20" destOrd="0" presId="urn:microsoft.com/office/officeart/2005/8/layout/target3"/>
    <dgm:cxn modelId="{A319EF78-F347-46DA-B116-3702522D11D0}" type="presParOf" srcId="{71045F8C-00FA-488E-A7BD-E2E6753D979D}" destId="{F69A1436-182C-465B-AD7F-FE48E0C090C1}" srcOrd="21" destOrd="0" presId="urn:microsoft.com/office/officeart/2005/8/layout/target3"/>
    <dgm:cxn modelId="{DAED7CB4-8E8D-4C3D-B165-100F6BDBF244}" type="presParOf" srcId="{71045F8C-00FA-488E-A7BD-E2E6753D979D}" destId="{AA41A67C-3D3F-4AE9-9E0F-5D7F7BB2E741}" srcOrd="22" destOrd="0" presId="urn:microsoft.com/office/officeart/2005/8/layout/target3"/>
    <dgm:cxn modelId="{522890B7-DD76-47A8-81D6-591F69E38A08}" type="presParOf" srcId="{71045F8C-00FA-488E-A7BD-E2E6753D979D}" destId="{F969C235-9271-4D34-B740-D627A121CAD0}" srcOrd="23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577EC6B-C980-4F34-8C69-4365E7B8FC8C}">
      <dsp:nvSpPr>
        <dsp:cNvPr id="0" name=""/>
        <dsp:cNvSpPr/>
      </dsp:nvSpPr>
      <dsp:spPr>
        <a:xfrm>
          <a:off x="0" y="0"/>
          <a:ext cx="4032447" cy="4032447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C35EE03-4121-4EF9-923D-7CB6D30D358D}">
      <dsp:nvSpPr>
        <dsp:cNvPr id="0" name=""/>
        <dsp:cNvSpPr/>
      </dsp:nvSpPr>
      <dsp:spPr>
        <a:xfrm>
          <a:off x="2016223" y="0"/>
          <a:ext cx="4752528" cy="403244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Název školy</a:t>
          </a:r>
          <a:r>
            <a:rPr lang="cs-CZ" sz="1400" kern="1200" dirty="0" smtClean="0"/>
            <a:t>: Základní škola a mateřská škola  Domažlice , </a:t>
          </a:r>
          <a:r>
            <a:rPr lang="cs-CZ" sz="1400" kern="1200" dirty="0" err="1" smtClean="0"/>
            <a:t>Msgre</a:t>
          </a:r>
          <a:r>
            <a:rPr lang="cs-CZ" sz="1400" kern="1200" dirty="0" smtClean="0"/>
            <a:t> B. Staška 232, příspěvková organizace </a:t>
          </a:r>
          <a:endParaRPr lang="cs-CZ" sz="1400" kern="1200" dirty="0"/>
        </a:p>
      </dsp:txBody>
      <dsp:txXfrm>
        <a:off x="2016223" y="0"/>
        <a:ext cx="4752528" cy="504057"/>
      </dsp:txXfrm>
    </dsp:sp>
    <dsp:sp modelId="{851BB866-B6AE-4566-893F-4C635BA974FC}">
      <dsp:nvSpPr>
        <dsp:cNvPr id="0" name=""/>
        <dsp:cNvSpPr/>
      </dsp:nvSpPr>
      <dsp:spPr>
        <a:xfrm>
          <a:off x="352839" y="504057"/>
          <a:ext cx="3326768" cy="3326768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43EA938-EDE0-4533-ACCC-D2BD6F3A527C}">
      <dsp:nvSpPr>
        <dsp:cNvPr id="0" name=""/>
        <dsp:cNvSpPr/>
      </dsp:nvSpPr>
      <dsp:spPr>
        <a:xfrm>
          <a:off x="2016223" y="504057"/>
          <a:ext cx="4752528" cy="332676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Autor: </a:t>
          </a:r>
          <a:r>
            <a:rPr lang="cs-CZ" sz="1400" kern="1200" dirty="0" smtClean="0"/>
            <a:t> Mgr. Eva </a:t>
          </a:r>
          <a:r>
            <a:rPr lang="cs-CZ" sz="1400" kern="1200" dirty="0" err="1" smtClean="0"/>
            <a:t>Konopová</a:t>
          </a:r>
          <a:endParaRPr lang="cs-CZ" sz="1400" kern="1200" dirty="0"/>
        </a:p>
      </dsp:txBody>
      <dsp:txXfrm>
        <a:off x="2016223" y="504057"/>
        <a:ext cx="4752528" cy="504057"/>
      </dsp:txXfrm>
    </dsp:sp>
    <dsp:sp modelId="{902074E1-B931-4618-97F1-FADBE82E9C3C}">
      <dsp:nvSpPr>
        <dsp:cNvPr id="0" name=""/>
        <dsp:cNvSpPr/>
      </dsp:nvSpPr>
      <dsp:spPr>
        <a:xfrm>
          <a:off x="705679" y="1008114"/>
          <a:ext cx="2621088" cy="2621088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3817367-F2BC-482F-8832-FA00B51DCCF3}">
      <dsp:nvSpPr>
        <dsp:cNvPr id="0" name=""/>
        <dsp:cNvSpPr/>
      </dsp:nvSpPr>
      <dsp:spPr>
        <a:xfrm>
          <a:off x="2016223" y="1008114"/>
          <a:ext cx="4752528" cy="262108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Název : </a:t>
          </a:r>
          <a:r>
            <a:rPr lang="cs-CZ" sz="1400" kern="1200" dirty="0" smtClean="0"/>
            <a:t>VY_32_INOVACE_15_Vlastnosti – antonyma 2</a:t>
          </a:r>
          <a:endParaRPr lang="cs-CZ" sz="1400" kern="1200" dirty="0"/>
        </a:p>
      </dsp:txBody>
      <dsp:txXfrm>
        <a:off x="2016223" y="1008114"/>
        <a:ext cx="4752528" cy="504053"/>
      </dsp:txXfrm>
    </dsp:sp>
    <dsp:sp modelId="{6DB11F1C-D028-4800-9625-6611CA9DE6D4}">
      <dsp:nvSpPr>
        <dsp:cNvPr id="0" name=""/>
        <dsp:cNvSpPr/>
      </dsp:nvSpPr>
      <dsp:spPr>
        <a:xfrm>
          <a:off x="1058517" y="1512167"/>
          <a:ext cx="1915412" cy="1915412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DED6FE3-AD8F-4ACC-B6B8-710EDDD97598}">
      <dsp:nvSpPr>
        <dsp:cNvPr id="0" name=""/>
        <dsp:cNvSpPr/>
      </dsp:nvSpPr>
      <dsp:spPr>
        <a:xfrm>
          <a:off x="2016223" y="1512167"/>
          <a:ext cx="4752528" cy="191541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Sada: Český jazyk na 2. stupni ZŠ </a:t>
          </a:r>
          <a:endParaRPr lang="cs-CZ" sz="1400" kern="1200" dirty="0"/>
        </a:p>
      </dsp:txBody>
      <dsp:txXfrm>
        <a:off x="2016223" y="1512167"/>
        <a:ext cx="4752528" cy="504057"/>
      </dsp:txXfrm>
    </dsp:sp>
    <dsp:sp modelId="{D7419528-33A6-416D-9E64-B3F7915C5149}">
      <dsp:nvSpPr>
        <dsp:cNvPr id="0" name=""/>
        <dsp:cNvSpPr/>
      </dsp:nvSpPr>
      <dsp:spPr>
        <a:xfrm>
          <a:off x="1411357" y="2016225"/>
          <a:ext cx="1209733" cy="120973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7289DF2-90F4-4EC2-A9FC-633B00BAB610}">
      <dsp:nvSpPr>
        <dsp:cNvPr id="0" name=""/>
        <dsp:cNvSpPr/>
      </dsp:nvSpPr>
      <dsp:spPr>
        <a:xfrm>
          <a:off x="2016223" y="2016225"/>
          <a:ext cx="4752528" cy="120973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Téma</a:t>
          </a:r>
          <a:r>
            <a:rPr lang="cs-CZ" sz="1400" kern="1200" dirty="0" smtClean="0"/>
            <a:t>: Vlastnosti </a:t>
          </a:r>
          <a:r>
            <a:rPr lang="cs-CZ" sz="1400" kern="1200" smtClean="0"/>
            <a:t>- antonyma </a:t>
          </a:r>
          <a:endParaRPr lang="cs-CZ" sz="1400" kern="1200" dirty="0"/>
        </a:p>
      </dsp:txBody>
      <dsp:txXfrm>
        <a:off x="2016223" y="2016225"/>
        <a:ext cx="4752528" cy="504057"/>
      </dsp:txXfrm>
    </dsp:sp>
    <dsp:sp modelId="{12255512-213F-41DF-90A6-8B4CD74A2B52}">
      <dsp:nvSpPr>
        <dsp:cNvPr id="0" name=""/>
        <dsp:cNvSpPr/>
      </dsp:nvSpPr>
      <dsp:spPr>
        <a:xfrm>
          <a:off x="1764197" y="2520282"/>
          <a:ext cx="504053" cy="50405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0C2F88D-8688-44C2-A854-691F34009D3B}">
      <dsp:nvSpPr>
        <dsp:cNvPr id="0" name=""/>
        <dsp:cNvSpPr/>
      </dsp:nvSpPr>
      <dsp:spPr>
        <a:xfrm>
          <a:off x="2016223" y="2520282"/>
          <a:ext cx="4752528" cy="50405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Číslo projektu</a:t>
          </a:r>
          <a:r>
            <a:rPr lang="cs-CZ" sz="1400" kern="1200" dirty="0" smtClean="0"/>
            <a:t>: CZ.1.07/1.4.00/21.1437</a:t>
          </a:r>
          <a:endParaRPr lang="cs-CZ" sz="1400" kern="1200" dirty="0"/>
        </a:p>
      </dsp:txBody>
      <dsp:txXfrm>
        <a:off x="2016223" y="2520282"/>
        <a:ext cx="4752528" cy="504053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711E415-92E9-4348-90E4-550002717387}" type="datetimeFigureOut">
              <a:rPr lang="cs-CZ" smtClean="0"/>
              <a:t>12.9.2012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BA7106A-A9DB-49A6-84EB-8B9E2125E62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3731007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5349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9" name="Nadpis 28"/>
          <p:cNvSpPr>
            <a:spLocks noGrp="1"/>
          </p:cNvSpPr>
          <p:nvPr>
            <p:ph type="ctrTitle"/>
          </p:nvPr>
        </p:nvSpPr>
        <p:spPr>
          <a:xfrm>
            <a:off x="381000" y="4853411"/>
            <a:ext cx="8458200" cy="1222375"/>
          </a:xfrm>
        </p:spPr>
        <p:txBody>
          <a:bodyPr anchor="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381000" y="3886200"/>
            <a:ext cx="8458200" cy="914400"/>
          </a:xfrm>
        </p:spPr>
        <p:txBody>
          <a:bodyPr anchor="b"/>
          <a:lstStyle>
            <a:lvl1pPr marL="0" indent="0" algn="l">
              <a:buNone/>
              <a:defRPr sz="2400">
                <a:solidFill>
                  <a:schemeClr val="tx2">
                    <a:shade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16" name="Zástupný symbol pro datum 1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12.9.2012</a:t>
            </a:fld>
            <a:endParaRPr lang="cs-CZ"/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Nadpis 2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7" name="Zástupný symbol pro obsah 2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12.9.2012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>
          <a:xfrm>
            <a:off x="3581400" y="76200"/>
            <a:ext cx="2895600" cy="288925"/>
          </a:xfrm>
        </p:spPr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3444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1"/>
          </p:nvPr>
        </p:nvSpPr>
        <p:spPr>
          <a:xfrm>
            <a:off x="381000" y="1676400"/>
            <a:ext cx="8458200" cy="1219200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2">
                    <a:shade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9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12.9.2012</a:t>
            </a:fld>
            <a:endParaRPr lang="cs-CZ"/>
          </a:p>
        </p:txBody>
      </p:sp>
      <p:sp>
        <p:nvSpPr>
          <p:cNvPr id="11" name="Zástupný symbol pro zápatí 1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>
          <a:xfrm>
            <a:off x="180475" y="2947085"/>
            <a:ext cx="8686800" cy="1184825"/>
          </a:xfrm>
        </p:spPr>
        <p:txBody>
          <a:bodyPr rtlCol="0" anchor="t"/>
          <a:lstStyle>
            <a:lvl1pPr algn="r"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Nadpis 1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04800" y="1600200"/>
            <a:ext cx="41910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3434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12.9.2012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Nadpis 28"/>
          <p:cNvSpPr>
            <a:spLocks noGrp="1"/>
          </p:cNvSpPr>
          <p:nvPr>
            <p:ph type="title"/>
          </p:nvPr>
        </p:nvSpPr>
        <p:spPr>
          <a:xfrm>
            <a:off x="304800" y="5410200"/>
            <a:ext cx="8610600" cy="8826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281444" y="666750"/>
            <a:ext cx="4290556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25" name="Zástupný symbol pro text 24"/>
          <p:cNvSpPr>
            <a:spLocks noGrp="1"/>
          </p:cNvSpPr>
          <p:nvPr>
            <p:ph type="body" sz="half" idx="3"/>
          </p:nvPr>
        </p:nvSpPr>
        <p:spPr>
          <a:xfrm>
            <a:off x="4645025" y="666750"/>
            <a:ext cx="4292241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281444" y="1316037"/>
            <a:ext cx="429055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8" name="Zástupný symbol pro obsah 27"/>
          <p:cNvSpPr>
            <a:spLocks noGrp="1"/>
          </p:cNvSpPr>
          <p:nvPr>
            <p:ph sz="quarter" idx="4"/>
          </p:nvPr>
        </p:nvSpPr>
        <p:spPr>
          <a:xfrm>
            <a:off x="4648730" y="1316037"/>
            <a:ext cx="428853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12.9.2012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29600" y="6477000"/>
            <a:ext cx="762000" cy="246888"/>
          </a:xfrm>
        </p:spPr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514350" y="6019800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Nadpis 2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2" name="Zástupný symbol pro datum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12.9.2012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12.9.2012</a:t>
            </a:fld>
            <a:endParaRPr lang="cs-CZ"/>
          </a:p>
        </p:txBody>
      </p:sp>
      <p:sp>
        <p:nvSpPr>
          <p:cNvPr id="24" name="Zástupný symbol pro zápatí 2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514350" y="5849117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title"/>
          </p:nvPr>
        </p:nvSpPr>
        <p:spPr>
          <a:xfrm>
            <a:off x="457200" y="5486400"/>
            <a:ext cx="8458200" cy="520700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idx="2"/>
          </p:nvPr>
        </p:nvSpPr>
        <p:spPr>
          <a:xfrm>
            <a:off x="457200" y="609600"/>
            <a:ext cx="3008313" cy="4800600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575050" y="609600"/>
            <a:ext cx="5340350" cy="48006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12.9.2012</a:t>
            </a:fld>
            <a:endParaRPr lang="cs-CZ"/>
          </a:p>
        </p:txBody>
      </p:sp>
      <p:sp>
        <p:nvSpPr>
          <p:cNvPr id="29" name="Zástupný symbol pro zápatí 2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505200" y="616634"/>
            <a:ext cx="5029200" cy="3657600"/>
          </a:xfrm>
          <a:solidFill>
            <a:schemeClr val="bg1"/>
          </a:solidFill>
          <a:ln w="6350">
            <a:solidFill>
              <a:schemeClr val="accent1"/>
            </a:solidFill>
          </a:ln>
          <a:effectLst>
            <a:reflection blurRad="1000" stA="49000" endA="500" endPos="10000" dist="900" dir="5400000" sy="-90000" algn="bl" rotWithShape="0"/>
          </a:effectLst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12.9.2012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>
          <a:xfrm>
            <a:off x="381000" y="4993760"/>
            <a:ext cx="5867400" cy="522288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sz="half" idx="2"/>
          </p:nvPr>
        </p:nvSpPr>
        <p:spPr>
          <a:xfrm>
            <a:off x="381000" y="5533218"/>
            <a:ext cx="5867400" cy="768350"/>
          </a:xfrm>
        </p:spPr>
        <p:txBody>
          <a:bodyPr lIns="109728" tIns="0"/>
          <a:lstStyle>
            <a:lvl1pPr marL="0" indent="0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12.9.2012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549276"/>
            <a:ext cx="18288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549276"/>
            <a:ext cx="62484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12.9.2012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12.9.2012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1389949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12.9.2012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51689982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12.9.2012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99568924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12.9.2012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59657474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12.9.2012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21497316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12.9.2012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34005739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12.9.2012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79998075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12.9.2012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7655159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12.9.2012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60685875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12.9.2012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3889439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12.9.2012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0659251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idx="1"/>
          </p:nvPr>
        </p:nvSpPr>
        <p:spPr>
          <a:xfrm>
            <a:off x="304800" y="1554162"/>
            <a:ext cx="86868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datum 10"/>
          <p:cNvSpPr>
            <a:spLocks noGrp="1"/>
          </p:cNvSpPr>
          <p:nvPr>
            <p:ph type="dt" sz="half" idx="2"/>
          </p:nvPr>
        </p:nvSpPr>
        <p:spPr>
          <a:xfrm>
            <a:off x="6477000" y="76200"/>
            <a:ext cx="2514600" cy="288925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402CD3B8-8B97-4C13-ABBD-C0BF8712391E}" type="datetimeFigureOut">
              <a:rPr lang="cs-CZ" smtClean="0"/>
              <a:t>12.9.2012</a:t>
            </a:fld>
            <a:endParaRPr lang="cs-CZ"/>
          </a:p>
        </p:txBody>
      </p:sp>
      <p:sp>
        <p:nvSpPr>
          <p:cNvPr id="28" name="Zástupný symbol pro zápatí 27"/>
          <p:cNvSpPr>
            <a:spLocks noGrp="1"/>
          </p:cNvSpPr>
          <p:nvPr>
            <p:ph type="ftr" sz="quarter" idx="3"/>
          </p:nvPr>
        </p:nvSpPr>
        <p:spPr>
          <a:xfrm>
            <a:off x="3124200" y="76200"/>
            <a:ext cx="3352800" cy="28892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229600" y="6477000"/>
            <a:ext cx="762000" cy="24447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Zástupný symbol pro nadpis 9"/>
          <p:cNvSpPr>
            <a:spLocks noGrp="1"/>
          </p:cNvSpPr>
          <p:nvPr>
            <p:ph type="title"/>
          </p:nvPr>
        </p:nvSpPr>
        <p:spPr>
          <a:xfrm>
            <a:off x="304800" y="457200"/>
            <a:ext cx="8686800" cy="8382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Přímá spojnice 11"/>
          <p:cNvSpPr>
            <a:spLocks noChangeShapeType="1"/>
          </p:cNvSpPr>
          <p:nvPr/>
        </p:nvSpPr>
        <p:spPr bwMode="auto">
          <a:xfrm>
            <a:off x="514350" y="1057986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57" r:id="rId1"/>
    <p:sldLayoutId id="2147483758" r:id="rId2"/>
    <p:sldLayoutId id="2147483759" r:id="rId3"/>
    <p:sldLayoutId id="2147483760" r:id="rId4"/>
    <p:sldLayoutId id="2147483761" r:id="rId5"/>
    <p:sldLayoutId id="2147483762" r:id="rId6"/>
    <p:sldLayoutId id="2147483763" r:id="rId7"/>
    <p:sldLayoutId id="2147483764" r:id="rId8"/>
    <p:sldLayoutId id="2147483765" r:id="rId9"/>
    <p:sldLayoutId id="2147483766" r:id="rId10"/>
    <p:sldLayoutId id="2147483767" r:id="rId11"/>
  </p:sldLayoutIdLst>
  <p:txStyles>
    <p:titleStyle>
      <a:lvl1pPr algn="l" rtl="0" eaLnBrk="1" latinLnBrk="0" hangingPunct="1">
        <a:spcBef>
          <a:spcPct val="0"/>
        </a:spcBef>
        <a:buNone/>
        <a:defRPr kumimoji="0" sz="3600" kern="1200" cap="all" baseline="0">
          <a:solidFill>
            <a:schemeClr val="tx2"/>
          </a:solidFill>
          <a:effectLst>
            <a:reflection blurRad="12700" stA="48000" endA="300" endPos="55000" dir="5400000" sy="-90000" algn="bl" rotWithShape="0"/>
          </a:effectLst>
          <a:latin typeface="+mj-lt"/>
          <a:ea typeface="+mj-ea"/>
          <a:cs typeface="+mj-cs"/>
        </a:defRPr>
      </a:lvl1pPr>
    </p:titleStyle>
    <p:bodyStyle>
      <a:lvl1pPr marL="342900" indent="-3429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"/>
        <a:defRPr kumimoji="0" sz="3200" kern="1200">
          <a:solidFill>
            <a:schemeClr val="tx2"/>
          </a:solidFill>
          <a:latin typeface="+mn-lt"/>
          <a:ea typeface="+mn-ea"/>
          <a:cs typeface="+mn-cs"/>
        </a:defRPr>
      </a:lvl1pPr>
      <a:lvl2pPr marL="742950" indent="-28575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"/>
        <a:defRPr kumimoji="0" sz="2800" kern="120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"/>
        <a:defRPr kumimoji="0" sz="2400" kern="120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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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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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"/>
        <a:defRPr kumimoji="0" sz="1600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02CD3B8-8B97-4C13-ABBD-C0BF8712391E}" type="datetimeFigureOut">
              <a:rPr lang="cs-CZ" smtClean="0"/>
              <a:t>12.9.2012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7391310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69" r:id="rId1"/>
    <p:sldLayoutId id="2147483770" r:id="rId2"/>
    <p:sldLayoutId id="2147483771" r:id="rId3"/>
    <p:sldLayoutId id="2147483772" r:id="rId4"/>
    <p:sldLayoutId id="2147483773" r:id="rId5"/>
    <p:sldLayoutId id="2147483774" r:id="rId6"/>
    <p:sldLayoutId id="2147483775" r:id="rId7"/>
    <p:sldLayoutId id="2147483776" r:id="rId8"/>
    <p:sldLayoutId id="2147483777" r:id="rId9"/>
    <p:sldLayoutId id="2147483778" r:id="rId10"/>
    <p:sldLayoutId id="214748377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3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wmf"/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6.jpe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wmf"/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3539438203"/>
              </p:ext>
            </p:extLst>
          </p:nvPr>
        </p:nvGraphicFramePr>
        <p:xfrm>
          <a:off x="1259632" y="1700808"/>
          <a:ext cx="6768752" cy="403244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1720" y="317144"/>
            <a:ext cx="5402263" cy="1049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23969990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000" dirty="0" smtClean="0">
                <a:solidFill>
                  <a:schemeClr val="bg2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Pro 7.ročník</a:t>
            </a:r>
          </a:p>
          <a:p>
            <a:r>
              <a:rPr lang="cs-CZ" sz="2000" dirty="0" smtClean="0">
                <a:solidFill>
                  <a:schemeClr val="bg2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Prezentace na interaktivní tabuli</a:t>
            </a:r>
          </a:p>
          <a:p>
            <a:r>
              <a:rPr lang="cs-CZ" sz="2000" dirty="0" smtClean="0">
                <a:solidFill>
                  <a:schemeClr val="bg2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Pomůcky: učebnice</a:t>
            </a:r>
          </a:p>
          <a:p>
            <a:r>
              <a:rPr lang="cs-CZ" sz="2000" dirty="0" smtClean="0">
                <a:solidFill>
                  <a:schemeClr val="bg2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Inovace – materiál vybízí děti k aktivitě (motivace, aktivita) </a:t>
            </a:r>
          </a:p>
          <a:p>
            <a:r>
              <a:rPr lang="cs-CZ" sz="2000" dirty="0" smtClean="0">
                <a:solidFill>
                  <a:schemeClr val="bg2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Prezentace slouží k procvičení paměti a podporuje aktivní zopakování učiva s pomocí interaktivní tabule</a:t>
            </a:r>
          </a:p>
          <a:p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80691104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395536" y="332656"/>
            <a:ext cx="8208912" cy="39703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6000" b="1" dirty="0" smtClean="0">
                <a:latin typeface="Arial" pitchFamily="34" charset="0"/>
                <a:cs typeface="Arial" pitchFamily="34" charset="0"/>
              </a:rPr>
              <a:t>   </a:t>
            </a:r>
          </a:p>
          <a:p>
            <a:r>
              <a:rPr lang="cs-CZ" sz="6000" b="1" dirty="0">
                <a:latin typeface="Arial" pitchFamily="34" charset="0"/>
                <a:cs typeface="Arial" pitchFamily="34" charset="0"/>
              </a:rPr>
              <a:t> </a:t>
            </a:r>
            <a:r>
              <a:rPr lang="cs-CZ" sz="6000" b="1" dirty="0" smtClean="0">
                <a:latin typeface="Arial" pitchFamily="34" charset="0"/>
                <a:cs typeface="Arial" pitchFamily="34" charset="0"/>
              </a:rPr>
              <a:t>    </a:t>
            </a:r>
            <a:r>
              <a:rPr lang="cs-CZ" sz="7200" b="1" dirty="0" smtClean="0">
                <a:latin typeface="Arial" pitchFamily="34" charset="0"/>
                <a:cs typeface="Arial" pitchFamily="34" charset="0"/>
              </a:rPr>
              <a:t>VLASTNOSTI</a:t>
            </a:r>
          </a:p>
          <a:p>
            <a:endParaRPr lang="cs-CZ" sz="6000" b="1" dirty="0">
              <a:latin typeface="Arial" pitchFamily="34" charset="0"/>
              <a:cs typeface="Arial" pitchFamily="34" charset="0"/>
            </a:endParaRPr>
          </a:p>
          <a:p>
            <a:r>
              <a:rPr lang="cs-CZ" sz="6000" b="1" dirty="0" smtClean="0">
                <a:latin typeface="Arial" pitchFamily="34" charset="0"/>
                <a:cs typeface="Arial" pitchFamily="34" charset="0"/>
              </a:rPr>
              <a:t>           antonyma</a:t>
            </a:r>
            <a:endParaRPr lang="cs-CZ" sz="6000" b="1" dirty="0"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66157046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539552" y="764704"/>
            <a:ext cx="7632848" cy="720197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>
                <a:solidFill>
                  <a:schemeClr val="accent2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          </a:t>
            </a:r>
          </a:p>
          <a:p>
            <a:r>
              <a:rPr lang="cs-CZ" sz="4000" dirty="0">
                <a:solidFill>
                  <a:schemeClr val="accent2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cs-CZ" sz="4000" dirty="0" smtClean="0">
                <a:solidFill>
                  <a:schemeClr val="accent2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          Přiřaď </a:t>
            </a:r>
            <a:r>
              <a:rPr lang="cs-CZ" sz="4800" b="1" dirty="0" smtClean="0">
                <a:solidFill>
                  <a:schemeClr val="accent2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antonyma</a:t>
            </a:r>
          </a:p>
          <a:p>
            <a:r>
              <a:rPr lang="cs-CZ" sz="4000" dirty="0" smtClean="0">
                <a:solidFill>
                  <a:schemeClr val="accent2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                  (protiklady)</a:t>
            </a:r>
          </a:p>
          <a:p>
            <a:endParaRPr lang="cs-CZ" sz="4000" dirty="0" smtClean="0">
              <a:solidFill>
                <a:schemeClr val="accent2">
                  <a:lumMod val="50000"/>
                </a:schemeClr>
              </a:solidFill>
              <a:latin typeface="Arial" pitchFamily="34" charset="0"/>
              <a:cs typeface="Arial" pitchFamily="34" charset="0"/>
            </a:endParaRPr>
          </a:p>
          <a:p>
            <a:r>
              <a:rPr lang="cs-CZ" sz="4000" dirty="0">
                <a:solidFill>
                  <a:schemeClr val="accent2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cs-CZ" sz="4000" dirty="0" smtClean="0">
                <a:solidFill>
                  <a:schemeClr val="accent2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     k daným </a:t>
            </a:r>
            <a:r>
              <a:rPr lang="cs-CZ" sz="5400" b="1" dirty="0" smtClean="0">
                <a:solidFill>
                  <a:schemeClr val="accent2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vlastnostem</a:t>
            </a:r>
            <a:endParaRPr lang="cs-CZ" sz="5400" b="1" dirty="0">
              <a:solidFill>
                <a:schemeClr val="accent2">
                  <a:lumMod val="50000"/>
                </a:schemeClr>
              </a:solidFill>
              <a:latin typeface="Arial" pitchFamily="34" charset="0"/>
              <a:cs typeface="Arial" pitchFamily="34" charset="0"/>
            </a:endParaRPr>
          </a:p>
          <a:p>
            <a:endParaRPr lang="cs-CZ" sz="4000" dirty="0" smtClean="0">
              <a:solidFill>
                <a:schemeClr val="accent2">
                  <a:lumMod val="50000"/>
                </a:schemeClr>
              </a:solidFill>
              <a:latin typeface="Arial" pitchFamily="34" charset="0"/>
              <a:cs typeface="Arial" pitchFamily="34" charset="0"/>
            </a:endParaRPr>
          </a:p>
          <a:p>
            <a:endParaRPr lang="cs-CZ" sz="4000" dirty="0">
              <a:solidFill>
                <a:schemeClr val="accent2">
                  <a:lumMod val="50000"/>
                </a:schemeClr>
              </a:solidFill>
              <a:latin typeface="Arial" pitchFamily="34" charset="0"/>
              <a:cs typeface="Arial" pitchFamily="34" charset="0"/>
            </a:endParaRPr>
          </a:p>
          <a:p>
            <a:endParaRPr lang="cs-CZ" sz="4000" dirty="0" smtClean="0">
              <a:solidFill>
                <a:schemeClr val="accent2">
                  <a:lumMod val="50000"/>
                </a:schemeClr>
              </a:solidFill>
              <a:latin typeface="Arial" pitchFamily="34" charset="0"/>
              <a:cs typeface="Arial" pitchFamily="34" charset="0"/>
            </a:endParaRPr>
          </a:p>
          <a:p>
            <a:endParaRPr lang="cs-CZ" sz="4000" dirty="0" smtClean="0">
              <a:solidFill>
                <a:schemeClr val="accent2">
                  <a:lumMod val="50000"/>
                </a:schemeClr>
              </a:solidFill>
              <a:latin typeface="Arial" pitchFamily="34" charset="0"/>
              <a:cs typeface="Arial" pitchFamily="34" charset="0"/>
            </a:endParaRPr>
          </a:p>
          <a:p>
            <a:endParaRPr lang="cs-CZ" sz="4000" dirty="0">
              <a:solidFill>
                <a:schemeClr val="accent2">
                  <a:lumMod val="50000"/>
                </a:schemeClr>
              </a:solidFill>
              <a:latin typeface="Arial" pitchFamily="34" charset="0"/>
              <a:cs typeface="Arial" pitchFamily="34" charset="0"/>
            </a:endParaRPr>
          </a:p>
          <a:p>
            <a:endParaRPr lang="cs-CZ" sz="4000" dirty="0">
              <a:solidFill>
                <a:schemeClr val="accent2">
                  <a:lumMod val="50000"/>
                </a:schemeClr>
              </a:solidFill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35666534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95536" y="404664"/>
            <a:ext cx="8424936" cy="1129540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chemeClr val="accent2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  upřímný				šikovný</a:t>
            </a:r>
          </a:p>
          <a:p>
            <a:r>
              <a:rPr lang="cs-CZ" sz="2800" dirty="0">
                <a:solidFill>
                  <a:schemeClr val="accent2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cs-CZ" sz="2800" dirty="0" smtClean="0">
                <a:solidFill>
                  <a:schemeClr val="accent2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 hovorný				otrlý</a:t>
            </a:r>
          </a:p>
          <a:p>
            <a:r>
              <a:rPr lang="cs-CZ" sz="2800" dirty="0">
                <a:solidFill>
                  <a:schemeClr val="accent2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cs-CZ" sz="2800" dirty="0" smtClean="0">
                <a:solidFill>
                  <a:schemeClr val="accent2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 naivní				pracovitý</a:t>
            </a:r>
          </a:p>
          <a:p>
            <a:r>
              <a:rPr lang="cs-CZ" sz="2800" dirty="0">
                <a:solidFill>
                  <a:schemeClr val="accent2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cs-CZ" sz="2800" dirty="0" smtClean="0">
                <a:solidFill>
                  <a:schemeClr val="accent2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 introvertní				bezohledný</a:t>
            </a:r>
          </a:p>
          <a:p>
            <a:r>
              <a:rPr lang="cs-CZ" sz="2800" dirty="0">
                <a:solidFill>
                  <a:schemeClr val="accent2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cs-CZ" sz="2800" dirty="0" smtClean="0">
                <a:solidFill>
                  <a:schemeClr val="accent2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 nemotorný			falešný</a:t>
            </a:r>
          </a:p>
          <a:p>
            <a:r>
              <a:rPr lang="cs-CZ" sz="2800" dirty="0">
                <a:solidFill>
                  <a:schemeClr val="accent2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cs-CZ" sz="2800" dirty="0" smtClean="0">
                <a:solidFill>
                  <a:schemeClr val="accent2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 emotivní				náročný</a:t>
            </a:r>
          </a:p>
          <a:p>
            <a:r>
              <a:rPr lang="cs-CZ" sz="2800" dirty="0">
                <a:solidFill>
                  <a:schemeClr val="accent2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cs-CZ" sz="2800" dirty="0" smtClean="0">
                <a:solidFill>
                  <a:schemeClr val="accent2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 líný					mlčenlivý</a:t>
            </a:r>
          </a:p>
          <a:p>
            <a:r>
              <a:rPr lang="cs-CZ" sz="2800" dirty="0">
                <a:solidFill>
                  <a:schemeClr val="accent2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cs-CZ" sz="2800" dirty="0" smtClean="0">
                <a:solidFill>
                  <a:schemeClr val="accent2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 tolerantní				klidný</a:t>
            </a:r>
          </a:p>
          <a:p>
            <a:r>
              <a:rPr lang="cs-CZ" sz="2800" dirty="0">
                <a:solidFill>
                  <a:schemeClr val="accent2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cs-CZ" sz="2800" dirty="0" smtClean="0">
                <a:solidFill>
                  <a:schemeClr val="accent2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 ohleduplný		  starostlivý</a:t>
            </a:r>
          </a:p>
          <a:p>
            <a:r>
              <a:rPr lang="cs-CZ" sz="2800" dirty="0">
                <a:solidFill>
                  <a:schemeClr val="accent2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cs-CZ" sz="2800" dirty="0" smtClean="0">
                <a:solidFill>
                  <a:schemeClr val="accent2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 skromný			  nedůvěřivý</a:t>
            </a:r>
          </a:p>
          <a:p>
            <a:r>
              <a:rPr lang="cs-CZ" sz="2800" dirty="0">
                <a:solidFill>
                  <a:schemeClr val="accent2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cs-CZ" sz="2800" dirty="0" smtClean="0">
                <a:solidFill>
                  <a:schemeClr val="accent2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 energický			  nesnášenlivý</a:t>
            </a:r>
          </a:p>
          <a:p>
            <a:r>
              <a:rPr lang="cs-CZ" sz="2800" dirty="0">
                <a:solidFill>
                  <a:schemeClr val="accent2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cs-CZ" sz="2800" dirty="0" smtClean="0">
                <a:solidFill>
                  <a:schemeClr val="accent2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 lhostejný		</a:t>
            </a:r>
            <a:r>
              <a:rPr lang="cs-CZ" sz="2800" dirty="0">
                <a:solidFill>
                  <a:schemeClr val="accent2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cs-CZ" sz="2800" dirty="0" smtClean="0">
                <a:solidFill>
                  <a:schemeClr val="accent2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          extrovertní</a:t>
            </a:r>
          </a:p>
          <a:p>
            <a:endParaRPr lang="cs-CZ" sz="2800" dirty="0">
              <a:solidFill>
                <a:schemeClr val="accent2">
                  <a:lumMod val="50000"/>
                </a:schemeClr>
              </a:solidFill>
              <a:latin typeface="Arial" pitchFamily="34" charset="0"/>
              <a:cs typeface="Arial" pitchFamily="34" charset="0"/>
            </a:endParaRPr>
          </a:p>
          <a:p>
            <a:endParaRPr lang="cs-CZ" sz="2800" dirty="0" smtClean="0">
              <a:solidFill>
                <a:schemeClr val="accent2">
                  <a:lumMod val="50000"/>
                </a:schemeClr>
              </a:solidFill>
              <a:latin typeface="Arial" pitchFamily="34" charset="0"/>
              <a:cs typeface="Arial" pitchFamily="34" charset="0"/>
            </a:endParaRPr>
          </a:p>
          <a:p>
            <a:endParaRPr lang="cs-CZ" sz="2800" dirty="0">
              <a:solidFill>
                <a:schemeClr val="accent2">
                  <a:lumMod val="50000"/>
                </a:schemeClr>
              </a:solidFill>
              <a:latin typeface="Arial" pitchFamily="34" charset="0"/>
              <a:cs typeface="Arial" pitchFamily="34" charset="0"/>
            </a:endParaRPr>
          </a:p>
          <a:p>
            <a:endParaRPr lang="cs-CZ" sz="2800" dirty="0" smtClean="0">
              <a:solidFill>
                <a:schemeClr val="accent2">
                  <a:lumMod val="50000"/>
                </a:schemeClr>
              </a:solidFill>
              <a:latin typeface="Arial" pitchFamily="34" charset="0"/>
              <a:cs typeface="Arial" pitchFamily="34" charset="0"/>
            </a:endParaRPr>
          </a:p>
          <a:p>
            <a:endParaRPr lang="cs-CZ" sz="2800" dirty="0">
              <a:solidFill>
                <a:schemeClr val="accent2">
                  <a:lumMod val="50000"/>
                </a:schemeClr>
              </a:solidFill>
              <a:latin typeface="Arial" pitchFamily="34" charset="0"/>
              <a:cs typeface="Arial" pitchFamily="34" charset="0"/>
            </a:endParaRPr>
          </a:p>
          <a:p>
            <a:endParaRPr lang="cs-CZ" sz="2800" dirty="0" smtClean="0">
              <a:solidFill>
                <a:schemeClr val="accent2">
                  <a:lumMod val="50000"/>
                </a:schemeClr>
              </a:solidFill>
              <a:latin typeface="Arial" pitchFamily="34" charset="0"/>
              <a:cs typeface="Arial" pitchFamily="34" charset="0"/>
            </a:endParaRPr>
          </a:p>
          <a:p>
            <a:endParaRPr lang="cs-CZ" sz="2800" dirty="0">
              <a:solidFill>
                <a:schemeClr val="accent2">
                  <a:lumMod val="50000"/>
                </a:schemeClr>
              </a:solidFill>
              <a:latin typeface="Arial" pitchFamily="34" charset="0"/>
              <a:cs typeface="Arial" pitchFamily="34" charset="0"/>
            </a:endParaRPr>
          </a:p>
          <a:p>
            <a:endParaRPr lang="cs-CZ" sz="2800" dirty="0" smtClean="0">
              <a:solidFill>
                <a:schemeClr val="accent2">
                  <a:lumMod val="50000"/>
                </a:schemeClr>
              </a:solidFill>
              <a:latin typeface="Arial" pitchFamily="34" charset="0"/>
              <a:cs typeface="Arial" pitchFamily="34" charset="0"/>
            </a:endParaRPr>
          </a:p>
          <a:p>
            <a:endParaRPr lang="cs-CZ" sz="2800" dirty="0">
              <a:solidFill>
                <a:schemeClr val="accent2">
                  <a:lumMod val="50000"/>
                </a:schemeClr>
              </a:solidFill>
              <a:latin typeface="Arial" pitchFamily="34" charset="0"/>
              <a:cs typeface="Arial" pitchFamily="34" charset="0"/>
            </a:endParaRPr>
          </a:p>
          <a:p>
            <a:endParaRPr lang="cs-CZ" sz="2800" dirty="0" smtClean="0">
              <a:solidFill>
                <a:schemeClr val="accent2">
                  <a:lumMod val="50000"/>
                </a:schemeClr>
              </a:solidFill>
              <a:latin typeface="Arial" pitchFamily="34" charset="0"/>
              <a:cs typeface="Arial" pitchFamily="34" charset="0"/>
            </a:endParaRPr>
          </a:p>
          <a:p>
            <a:endParaRPr lang="cs-CZ" sz="2800" dirty="0">
              <a:solidFill>
                <a:schemeClr val="accent2">
                  <a:lumMod val="50000"/>
                </a:schemeClr>
              </a:solidFill>
              <a:latin typeface="Arial" pitchFamily="34" charset="0"/>
              <a:cs typeface="Arial" pitchFamily="34" charset="0"/>
            </a:endParaRPr>
          </a:p>
          <a:p>
            <a:endParaRPr lang="cs-CZ" sz="2800" dirty="0" smtClean="0">
              <a:solidFill>
                <a:schemeClr val="accent2">
                  <a:lumMod val="50000"/>
                </a:schemeClr>
              </a:solidFill>
              <a:latin typeface="Arial" pitchFamily="34" charset="0"/>
              <a:cs typeface="Arial" pitchFamily="34" charset="0"/>
            </a:endParaRPr>
          </a:p>
          <a:p>
            <a:endParaRPr lang="cs-CZ" sz="2800" dirty="0">
              <a:solidFill>
                <a:schemeClr val="accent2">
                  <a:lumMod val="50000"/>
                </a:schemeClr>
              </a:solidFill>
              <a:latin typeface="Arial" pitchFamily="34" charset="0"/>
              <a:cs typeface="Arial" pitchFamily="34" charset="0"/>
            </a:endParaRPr>
          </a:p>
          <a:p>
            <a:r>
              <a:rPr lang="cs-CZ" sz="2800" dirty="0" smtClean="0">
                <a:solidFill>
                  <a:schemeClr val="accent2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			</a:t>
            </a:r>
            <a:endParaRPr lang="cs-CZ" sz="2800" dirty="0">
              <a:solidFill>
                <a:schemeClr val="accent2">
                  <a:lumMod val="50000"/>
                </a:schemeClr>
              </a:solidFill>
              <a:latin typeface="Arial" pitchFamily="34" charset="0"/>
              <a:cs typeface="Arial" pitchFamily="34" charset="0"/>
            </a:endParaRPr>
          </a:p>
        </p:txBody>
      </p:sp>
      <p:pic>
        <p:nvPicPr>
          <p:cNvPr id="1026" name="Picture 2" descr="C:\Users\Konopová\AppData\Local\Microsoft\Windows\Temporary Internet Files\Content.IE5\M2ZE7EEE\MC900056201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576232">
            <a:off x="3168038" y="2216981"/>
            <a:ext cx="1125389" cy="139170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Users\Konopová\AppData\Local\Microsoft\Windows\Temporary Internet Files\Content.IE5\M2ZE7EEE\MC900437803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856651">
            <a:off x="7491624" y="2528651"/>
            <a:ext cx="1190413" cy="118838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:\Users\Konopová\AppData\Local\Microsoft\Windows\Temporary Internet Files\Content.IE5\3Z7ALN8V\MC900437325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475276">
            <a:off x="7363468" y="5013176"/>
            <a:ext cx="1369509" cy="136815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22580308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51520" y="188640"/>
            <a:ext cx="8280920" cy="1191095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b="1" dirty="0" smtClean="0">
                <a:solidFill>
                  <a:schemeClr val="accent2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                Ř e š e n í</a:t>
            </a:r>
          </a:p>
          <a:p>
            <a:r>
              <a:rPr lang="cs-CZ" sz="2800" dirty="0">
                <a:solidFill>
                  <a:schemeClr val="accent2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cs-CZ" sz="2800" dirty="0" smtClean="0">
                <a:solidFill>
                  <a:schemeClr val="accent2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 upřímný				falešný</a:t>
            </a:r>
          </a:p>
          <a:p>
            <a:r>
              <a:rPr lang="cs-CZ" sz="2800" dirty="0">
                <a:solidFill>
                  <a:schemeClr val="accent2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cs-CZ" sz="2800" dirty="0" smtClean="0">
                <a:solidFill>
                  <a:schemeClr val="accent2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 hovorný				mlčenlivý</a:t>
            </a:r>
          </a:p>
          <a:p>
            <a:r>
              <a:rPr lang="cs-CZ" sz="2800" dirty="0">
                <a:solidFill>
                  <a:schemeClr val="accent2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cs-CZ" sz="2800" dirty="0" smtClean="0">
                <a:solidFill>
                  <a:schemeClr val="accent2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 naivní				nedůvěřivý</a:t>
            </a:r>
          </a:p>
          <a:p>
            <a:r>
              <a:rPr lang="cs-CZ" sz="2800" dirty="0">
                <a:solidFill>
                  <a:schemeClr val="accent2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cs-CZ" sz="2800" dirty="0" smtClean="0">
                <a:solidFill>
                  <a:schemeClr val="accent2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 introvertní				extrovertní</a:t>
            </a:r>
          </a:p>
          <a:p>
            <a:r>
              <a:rPr lang="cs-CZ" sz="2800" dirty="0">
                <a:solidFill>
                  <a:schemeClr val="accent2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cs-CZ" sz="2800" dirty="0" smtClean="0">
                <a:solidFill>
                  <a:schemeClr val="accent2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 nemotorný			šikovný</a:t>
            </a:r>
          </a:p>
          <a:p>
            <a:r>
              <a:rPr lang="cs-CZ" sz="2800" dirty="0">
                <a:solidFill>
                  <a:schemeClr val="accent2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cs-CZ" sz="2800" dirty="0" smtClean="0">
                <a:solidFill>
                  <a:schemeClr val="accent2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 emotivní				otrlý</a:t>
            </a:r>
          </a:p>
          <a:p>
            <a:r>
              <a:rPr lang="cs-CZ" sz="2800" dirty="0">
                <a:solidFill>
                  <a:schemeClr val="accent2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cs-CZ" sz="2800" dirty="0" smtClean="0">
                <a:solidFill>
                  <a:schemeClr val="accent2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 líný					pracovitý</a:t>
            </a:r>
          </a:p>
          <a:p>
            <a:r>
              <a:rPr lang="cs-CZ" sz="2800" dirty="0">
                <a:solidFill>
                  <a:schemeClr val="accent2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cs-CZ" sz="2800" dirty="0" smtClean="0">
                <a:solidFill>
                  <a:schemeClr val="accent2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 tolerantní				nesnášenlivý</a:t>
            </a:r>
          </a:p>
          <a:p>
            <a:r>
              <a:rPr lang="cs-CZ" sz="2800" dirty="0">
                <a:solidFill>
                  <a:schemeClr val="accent2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cs-CZ" sz="2800" dirty="0" smtClean="0">
                <a:solidFill>
                  <a:schemeClr val="accent2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 ohleduplný			bezohledný</a:t>
            </a:r>
          </a:p>
          <a:p>
            <a:r>
              <a:rPr lang="cs-CZ" sz="2800" dirty="0">
                <a:solidFill>
                  <a:schemeClr val="accent2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cs-CZ" sz="2800" dirty="0" smtClean="0">
                <a:solidFill>
                  <a:schemeClr val="accent2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 skromný				náročný</a:t>
            </a:r>
          </a:p>
          <a:p>
            <a:r>
              <a:rPr lang="cs-CZ" sz="2800" dirty="0">
                <a:solidFill>
                  <a:schemeClr val="accent2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cs-CZ" sz="2800" dirty="0" smtClean="0">
                <a:solidFill>
                  <a:schemeClr val="accent2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 energický				klidný</a:t>
            </a:r>
          </a:p>
          <a:p>
            <a:r>
              <a:rPr lang="cs-CZ" sz="2800" dirty="0">
                <a:solidFill>
                  <a:schemeClr val="accent2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cs-CZ" sz="2800" dirty="0" smtClean="0">
                <a:solidFill>
                  <a:schemeClr val="accent2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 lhostejný				starostlivý</a:t>
            </a:r>
          </a:p>
          <a:p>
            <a:endParaRPr lang="cs-CZ" sz="4800" dirty="0">
              <a:solidFill>
                <a:schemeClr val="accent2">
                  <a:lumMod val="50000"/>
                </a:schemeClr>
              </a:solidFill>
              <a:latin typeface="Arial" pitchFamily="34" charset="0"/>
              <a:cs typeface="Arial" pitchFamily="34" charset="0"/>
            </a:endParaRPr>
          </a:p>
          <a:p>
            <a:endParaRPr lang="cs-CZ" sz="4800" dirty="0" smtClean="0">
              <a:solidFill>
                <a:schemeClr val="accent2">
                  <a:lumMod val="50000"/>
                </a:schemeClr>
              </a:solidFill>
              <a:latin typeface="Arial" pitchFamily="34" charset="0"/>
              <a:cs typeface="Arial" pitchFamily="34" charset="0"/>
            </a:endParaRPr>
          </a:p>
          <a:p>
            <a:endParaRPr lang="cs-CZ" sz="4800" dirty="0">
              <a:solidFill>
                <a:schemeClr val="accent2">
                  <a:lumMod val="50000"/>
                </a:schemeClr>
              </a:solidFill>
              <a:latin typeface="Arial" pitchFamily="34" charset="0"/>
              <a:cs typeface="Arial" pitchFamily="34" charset="0"/>
            </a:endParaRPr>
          </a:p>
          <a:p>
            <a:endParaRPr lang="cs-CZ" sz="4800" dirty="0" smtClean="0">
              <a:solidFill>
                <a:schemeClr val="accent2">
                  <a:lumMod val="50000"/>
                </a:schemeClr>
              </a:solidFill>
              <a:latin typeface="Arial" pitchFamily="34" charset="0"/>
              <a:cs typeface="Arial" pitchFamily="34" charset="0"/>
            </a:endParaRPr>
          </a:p>
          <a:p>
            <a:endParaRPr lang="cs-CZ" sz="4800" dirty="0">
              <a:solidFill>
                <a:schemeClr val="accent2">
                  <a:lumMod val="50000"/>
                </a:schemeClr>
              </a:solidFill>
              <a:latin typeface="Arial" pitchFamily="34" charset="0"/>
              <a:cs typeface="Arial" pitchFamily="34" charset="0"/>
            </a:endParaRPr>
          </a:p>
          <a:p>
            <a:endParaRPr lang="cs-CZ" sz="4800" dirty="0" smtClean="0">
              <a:solidFill>
                <a:schemeClr val="accent2">
                  <a:lumMod val="50000"/>
                </a:schemeClr>
              </a:solidFill>
              <a:latin typeface="Arial" pitchFamily="34" charset="0"/>
              <a:cs typeface="Arial" pitchFamily="34" charset="0"/>
            </a:endParaRPr>
          </a:p>
          <a:p>
            <a:endParaRPr lang="cs-CZ" sz="4800" dirty="0">
              <a:solidFill>
                <a:schemeClr val="accent2">
                  <a:lumMod val="50000"/>
                </a:schemeClr>
              </a:solidFill>
              <a:latin typeface="Arial" pitchFamily="34" charset="0"/>
              <a:cs typeface="Arial" pitchFamily="34" charset="0"/>
            </a:endParaRPr>
          </a:p>
          <a:p>
            <a:endParaRPr lang="cs-CZ" sz="4800" dirty="0">
              <a:solidFill>
                <a:schemeClr val="accent2">
                  <a:lumMod val="50000"/>
                </a:schemeClr>
              </a:solidFill>
              <a:latin typeface="Arial" pitchFamily="34" charset="0"/>
              <a:cs typeface="Arial" pitchFamily="34" charset="0"/>
            </a:endParaRPr>
          </a:p>
        </p:txBody>
      </p:sp>
      <p:pic>
        <p:nvPicPr>
          <p:cNvPr id="2050" name="Picture 2" descr="C:\Users\Konopová\AppData\Local\Microsoft\Windows\Temporary Internet Files\Content.IE5\M2ZE7EEE\MP900430495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520264">
            <a:off x="2733182" y="1996157"/>
            <a:ext cx="1280456" cy="128045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1" name="Picture 3" descr="C:\Program Files (x86)\Microsoft Office\MEDIA\CAGCAT10\j0195384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368983">
            <a:off x="7151698" y="4575576"/>
            <a:ext cx="1312714" cy="134057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97792713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Ilustrace: www.office.microsoft.com</a:t>
            </a:r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citace</a:t>
            </a:r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8202605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esta">
  <a:themeElements>
    <a:clrScheme name="Bohatý">
      <a:dk1>
        <a:sysClr val="windowText" lastClr="000000"/>
      </a:dk1>
      <a:lt1>
        <a:sysClr val="window" lastClr="FFFFFF"/>
      </a:lt1>
      <a:dk2>
        <a:srgbClr val="B13F9A"/>
      </a:dk2>
      <a:lt2>
        <a:srgbClr val="F4E7ED"/>
      </a:lt2>
      <a:accent1>
        <a:srgbClr val="B83D68"/>
      </a:accent1>
      <a:accent2>
        <a:srgbClr val="AC66BB"/>
      </a:accent2>
      <a:accent3>
        <a:srgbClr val="DE6C36"/>
      </a:accent3>
      <a:accent4>
        <a:srgbClr val="F9B639"/>
      </a:accent4>
      <a:accent5>
        <a:srgbClr val="CF6DA4"/>
      </a:accent5>
      <a:accent6>
        <a:srgbClr val="FA8D3D"/>
      </a:accent6>
      <a:hlink>
        <a:srgbClr val="FFDE66"/>
      </a:hlink>
      <a:folHlink>
        <a:srgbClr val="D490C5"/>
      </a:folHlink>
    </a:clrScheme>
    <a:fontScheme name="Cesta">
      <a:majorFont>
        <a:latin typeface="Franklin Gothic Medium"/>
        <a:ea typeface=""/>
        <a:cs typeface=""/>
        <a:font script="Jpan" typeface="HG創英角ｺﾞｼｯｸUB"/>
        <a:font script="Hang" typeface="돋움"/>
        <a:font script="Hans" typeface="隶书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Franklin Gothic Book"/>
        <a:ea typeface=""/>
        <a:cs typeface=""/>
        <a:font script="Jpan" typeface="HGｺﾞｼｯｸE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Cesta">
      <a:fillStyleLst>
        <a:solidFill>
          <a:schemeClr val="phClr"/>
        </a:solidFill>
        <a:gradFill rotWithShape="1">
          <a:gsLst>
            <a:gs pos="0">
              <a:schemeClr val="phClr">
                <a:tint val="30000"/>
                <a:satMod val="250000"/>
              </a:schemeClr>
            </a:gs>
            <a:gs pos="72000">
              <a:schemeClr val="phClr">
                <a:tint val="75000"/>
                <a:satMod val="210000"/>
              </a:schemeClr>
            </a:gs>
            <a:gs pos="100000">
              <a:schemeClr val="phClr">
                <a:tint val="85000"/>
                <a:satMod val="21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5000"/>
                <a:shade val="85000"/>
                <a:satMod val="230000"/>
              </a:schemeClr>
            </a:gs>
            <a:gs pos="25000">
              <a:schemeClr val="phClr">
                <a:tint val="90000"/>
                <a:shade val="70000"/>
                <a:satMod val="220000"/>
              </a:schemeClr>
            </a:gs>
            <a:gs pos="50000">
              <a:schemeClr val="phClr">
                <a:tint val="90000"/>
                <a:shade val="58000"/>
                <a:satMod val="225000"/>
              </a:schemeClr>
            </a:gs>
            <a:gs pos="65000">
              <a:schemeClr val="phClr">
                <a:tint val="90000"/>
                <a:shade val="58000"/>
                <a:satMod val="225000"/>
              </a:schemeClr>
            </a:gs>
            <a:gs pos="80000">
              <a:schemeClr val="phClr">
                <a:tint val="90000"/>
                <a:shade val="69000"/>
                <a:satMod val="220000"/>
              </a:schemeClr>
            </a:gs>
            <a:gs pos="100000">
              <a:schemeClr val="phClr">
                <a:tint val="77000"/>
                <a:shade val="80000"/>
                <a:satMod val="230000"/>
              </a:schemeClr>
            </a:gs>
          </a:gsLst>
          <a:lin ang="5400000" scaled="1"/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0"/>
            </a:lightRig>
          </a:scene3d>
          <a:sp3d prstMaterial="metal">
            <a:bevelT w="10000" h="10000"/>
          </a:sp3d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bliqueTopLeft" fov="600000">
              <a:rot lat="0" lon="0" rev="0"/>
            </a:camera>
            <a:lightRig rig="balanced" dir="t">
              <a:rot lat="0" lon="0" rev="19200000"/>
            </a:lightRig>
          </a:scene3d>
          <a:sp3d contourW="12700" prstMaterial="matte">
            <a:bevelT w="60000" h="50800"/>
            <a:contourClr>
              <a:schemeClr val="phClr">
                <a:shade val="60000"/>
                <a:satMod val="110000"/>
              </a:schemeClr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05000"/>
              </a:schemeClr>
            </a:duotone>
          </a:blip>
          <a:tile tx="0" ty="0" sx="95000" sy="95000" flip="none" algn="t"/>
        </a:blipFill>
        <a:blipFill>
          <a:blip xmlns:r="http://schemas.openxmlformats.org/officeDocument/2006/relationships" r:embed="rId2">
            <a:duotone>
              <a:schemeClr val="phClr">
                <a:shade val="30000"/>
                <a:satMod val="455000"/>
              </a:schemeClr>
              <a:schemeClr val="phClr">
                <a:tint val="95000"/>
                <a:satMod val="12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Trek</Template>
  <TotalTime>222</TotalTime>
  <Words>116</Words>
  <Application>Microsoft Office PowerPoint</Application>
  <PresentationFormat>Předvádění na obrazovce (4:3)</PresentationFormat>
  <Paragraphs>73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2</vt:i4>
      </vt:variant>
      <vt:variant>
        <vt:lpstr>Nadpisy snímků</vt:lpstr>
      </vt:variant>
      <vt:variant>
        <vt:i4>7</vt:i4>
      </vt:variant>
    </vt:vector>
  </HeadingPairs>
  <TitlesOfParts>
    <vt:vector size="9" baseType="lpstr">
      <vt:lpstr>Cesta</vt:lpstr>
      <vt:lpstr>Motiv systému Office</vt:lpstr>
      <vt:lpstr>Prezentace aplikace PowerPoint</vt:lpstr>
      <vt:lpstr>Anotace</vt:lpstr>
      <vt:lpstr>Prezentace aplikace PowerPoint</vt:lpstr>
      <vt:lpstr>Prezentace aplikace PowerPoint</vt:lpstr>
      <vt:lpstr>Prezentace aplikace PowerPoint</vt:lpstr>
      <vt:lpstr>Prezentace aplikace PowerPoint</vt:lpstr>
      <vt:lpstr>citace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pc</dc:creator>
  <cp:lastModifiedBy>Konopová</cp:lastModifiedBy>
  <cp:revision>31</cp:revision>
  <dcterms:created xsi:type="dcterms:W3CDTF">2011-08-21T15:31:45Z</dcterms:created>
  <dcterms:modified xsi:type="dcterms:W3CDTF">2012-09-12T20:37:40Z</dcterms:modified>
</cp:coreProperties>
</file>