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6"/>
  </p:notesMasterIdLst>
  <p:handoutMasterIdLst>
    <p:handoutMasterId r:id="rId17"/>
  </p:handoutMasterIdLst>
  <p:sldIdLst>
    <p:sldId id="269" r:id="rId2"/>
    <p:sldId id="271" r:id="rId3"/>
    <p:sldId id="256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58" r:id="rId15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89" autoAdjust="0"/>
  </p:normalViewPr>
  <p:slideViewPr>
    <p:cSldViewPr>
      <p:cViewPr>
        <p:scale>
          <a:sx n="74" d="100"/>
          <a:sy n="74" d="100"/>
        </p:scale>
        <p:origin x="-396" y="-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Žáci pracují se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ŠKOLNÍM ATLASEM ČESKÉ REPUBLIKY, nakl. Kartografie Praha. Řešení je za obrázkem. Počet teček s nápovědou odpovídá celkovému počtu písmen. </a:t>
            </a:r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fontScale="92500"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příroda</a:t>
            </a:r>
          </a:p>
          <a:p>
            <a:endParaRPr lang="cs-CZ" sz="16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Zeměpis</a:t>
            </a:r>
            <a:endParaRPr lang="cs-CZ" sz="16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6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Česká republika</a:t>
            </a:r>
          </a:p>
          <a:p>
            <a:endParaRPr lang="cs-CZ" sz="16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Cestování po Česku – Plzeňský </a:t>
            </a:r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kraj (orientace na mapě)</a:t>
            </a:r>
            <a:endParaRPr lang="cs-CZ" sz="16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6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VY_32_INOVACE_13</a:t>
            </a:r>
          </a:p>
          <a:p>
            <a:endParaRPr lang="cs-CZ" sz="16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5</a:t>
            </a:r>
          </a:p>
          <a:p>
            <a:endParaRPr lang="cs-CZ" sz="16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6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Mgr. Jan </a:t>
            </a:r>
            <a:r>
              <a:rPr lang="cs-CZ" sz="1600" dirty="0" err="1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Herbe</a:t>
            </a:r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 08 – 2011  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5159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zeměpisný seminář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9.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orientace na mapě  </a:t>
            </a:r>
          </a:p>
          <a:p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PowerPoint, vyhledávání  s mapami, podrobnější metodika viz poznámky u 3. </a:t>
            </a:r>
            <a:r>
              <a:rPr lang="cs-CZ" sz="1500">
                <a:latin typeface="Tahoma" pitchFamily="34" charset="0"/>
                <a:ea typeface="Tahoma" pitchFamily="34" charset="0"/>
                <a:cs typeface="Tahoma" pitchFamily="34" charset="0"/>
              </a:rPr>
              <a:t>snímku </a:t>
            </a:r>
          </a:p>
          <a:p>
            <a:r>
              <a:rPr lang="cs-CZ" sz="150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: počítač, dataprojektor, mapa ČR (Kartografie)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7939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10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Nadpis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Cestování po Česku </a:t>
            </a:r>
            <a:br>
              <a:rPr lang="cs-CZ" b="1" dirty="0" smtClean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Plzeňský kraj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1524000" y="40386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smtClean="0">
                <a:solidFill>
                  <a:srgbClr val="FF0000"/>
                </a:solidFill>
              </a:rPr>
              <a:t>Orientace na mapě</a:t>
            </a:r>
          </a:p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Název kóty 729 u Klatov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755576" y="3212976"/>
            <a:ext cx="139012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…o…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146433" y="4437112"/>
            <a:ext cx="218540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err="1" smtClean="0"/>
              <a:t>Drkolná</a:t>
            </a:r>
            <a:endParaRPr lang="cs-CZ" sz="4800" b="1" dirty="0"/>
          </a:p>
        </p:txBody>
      </p:sp>
      <p:pic>
        <p:nvPicPr>
          <p:cNvPr id="8" name="Picture 5" descr="C:\Documents and Settings\Jan\Local Settings\Temporary Internet Files\Content.IE5\V6SRFX8X\MC90019847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8610" y="1989430"/>
            <a:ext cx="3941051" cy="4109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290159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Která Bělá je u Horní Břízy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853754" y="3645024"/>
            <a:ext cx="95090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….Í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508104" y="4293096"/>
            <a:ext cx="153439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Dolní</a:t>
            </a:r>
            <a:endParaRPr lang="cs-CZ" sz="4800" b="1" dirty="0"/>
          </a:p>
        </p:txBody>
      </p:sp>
      <p:pic>
        <p:nvPicPr>
          <p:cNvPr id="8" name="Picture 5" descr="C:\Documents and Settings\Jan\Local Settings\Temporary Internet Files\Content.IE5\V6SRFX8X\MC90019847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8610" y="1893408"/>
            <a:ext cx="3941051" cy="4109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861715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Řeka u Starého Plzence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971600" y="4005064"/>
            <a:ext cx="121219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..L…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220072" y="4149080"/>
            <a:ext cx="186608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Úslava</a:t>
            </a:r>
            <a:endParaRPr lang="cs-CZ" sz="4800" b="1" dirty="0"/>
          </a:p>
        </p:txBody>
      </p:sp>
      <p:pic>
        <p:nvPicPr>
          <p:cNvPr id="8" name="Picture 5" descr="C:\Documents and Settings\Jan\Local Settings\Temporary Internet Files\Content.IE5\V6SRFX8X\MC90019847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8610" y="1893408"/>
            <a:ext cx="3941051" cy="4109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32565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Obec u Domažlic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755576" y="3573016"/>
            <a:ext cx="135806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…N..</a:t>
            </a:r>
            <a:endParaRPr lang="cs-CZ" sz="4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92080" y="4404013"/>
            <a:ext cx="172034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Klenčí</a:t>
            </a:r>
            <a:endParaRPr lang="cs-CZ" sz="4800" b="1" dirty="0"/>
          </a:p>
        </p:txBody>
      </p:sp>
      <p:pic>
        <p:nvPicPr>
          <p:cNvPr id="9" name="Picture 5" descr="C:\Documents and Settings\Jan\Local Settings\Temporary Internet Files\Content.IE5\V6SRFX8X\MC90019847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8610" y="1893408"/>
            <a:ext cx="3941051" cy="4109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34683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Co velkého v názvu je u Horažďovic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853754" y="3501008"/>
            <a:ext cx="199394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…K. .O.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220072" y="3916506"/>
            <a:ext cx="259769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Velký Bor</a:t>
            </a:r>
            <a:endParaRPr lang="cs-CZ" sz="4800" b="1" dirty="0"/>
          </a:p>
        </p:txBody>
      </p:sp>
      <p:pic>
        <p:nvPicPr>
          <p:cNvPr id="8" name="Picture 5" descr="C:\Documents and Settings\Jan\Local Settings\Temporary Internet Files\Content.IE5\V6SRFX8X\MC90019847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861963"/>
            <a:ext cx="3941051" cy="4109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610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Obec u Rokycan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853754" y="4149080"/>
            <a:ext cx="140936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….Š..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04048" y="3751917"/>
            <a:ext cx="228171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Mirošov</a:t>
            </a:r>
            <a:endParaRPr lang="cs-CZ" sz="4800" b="1" dirty="0"/>
          </a:p>
        </p:txBody>
      </p:sp>
      <p:pic>
        <p:nvPicPr>
          <p:cNvPr id="8" name="Picture 5" descr="C:\Documents and Settings\Jan\Local Settings\Temporary Internet Files\Content.IE5\V6SRFX8X\MC90019847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861963"/>
            <a:ext cx="3941051" cy="4109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757666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Název kóty u Sušice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853754" y="3861048"/>
            <a:ext cx="164480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.V.T….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860032" y="4005064"/>
            <a:ext cx="246849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Svatobor</a:t>
            </a:r>
            <a:endParaRPr lang="cs-CZ" sz="4800" b="1" dirty="0"/>
          </a:p>
        </p:txBody>
      </p:sp>
      <p:pic>
        <p:nvPicPr>
          <p:cNvPr id="8" name="Picture 5" descr="C:\Documents and Settings\Jan\Local Settings\Temporary Internet Files\Content.IE5\V6SRFX8X\MC90019847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950521"/>
            <a:ext cx="3941051" cy="4109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46987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Řeka v Tachově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853754" y="3789040"/>
            <a:ext cx="81464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..E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04048" y="4204538"/>
            <a:ext cx="126650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Mže</a:t>
            </a:r>
            <a:endParaRPr lang="cs-CZ" sz="4800" b="1" dirty="0"/>
          </a:p>
        </p:txBody>
      </p:sp>
      <p:pic>
        <p:nvPicPr>
          <p:cNvPr id="8" name="Picture 5" descr="C:\Documents and Settings\Jan\Local Settings\Temporary Internet Files\Content.IE5\V6SRFX8X\MC90019847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2149995"/>
            <a:ext cx="3941051" cy="4109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207350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Hornatina u Rozvadova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971600" y="4005064"/>
            <a:ext cx="188545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…K. ..S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04048" y="4221088"/>
            <a:ext cx="249619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Český les</a:t>
            </a:r>
            <a:endParaRPr lang="cs-CZ" sz="4800" b="1" dirty="0"/>
          </a:p>
        </p:txBody>
      </p:sp>
      <p:pic>
        <p:nvPicPr>
          <p:cNvPr id="8" name="Picture 5" descr="C:\Documents and Settings\Jan\Local Settings\Temporary Internet Files\Content.IE5\V6SRFX8X\MC90019847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6505" y="2166545"/>
            <a:ext cx="3941051" cy="4109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827797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Název z vesmíru u Konstantinových Lázní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588641" y="4149080"/>
            <a:ext cx="209223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.E…U….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499992" y="4149080"/>
            <a:ext cx="290996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Bezdružice</a:t>
            </a:r>
            <a:endParaRPr lang="cs-CZ" sz="4800" b="1" dirty="0"/>
          </a:p>
        </p:txBody>
      </p:sp>
      <p:pic>
        <p:nvPicPr>
          <p:cNvPr id="8" name="Picture 5" descr="C:\Documents and Settings\Jan\Local Settings\Temporary Internet Files\Content.IE5\V6SRFX8X\MC90019847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6505" y="2166545"/>
            <a:ext cx="3941051" cy="4109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4743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</a:t>
            </a:r>
          </a:p>
          <a:p>
            <a:r>
              <a:rPr lang="cs-CZ" sz="1500" dirty="0">
                <a:latin typeface="Tahoma" pitchFamily="34" charset="0"/>
              </a:rPr>
              <a:t>http://office.microsoft.com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337</TotalTime>
  <Words>294</Words>
  <Application>Microsoft Office PowerPoint</Application>
  <PresentationFormat>Předvádění na obrazovce (4:3)</PresentationFormat>
  <Paragraphs>75</Paragraphs>
  <Slides>14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 </vt:lpstr>
      <vt:lpstr>Cestování po Česku  Plzeňský kraj</vt:lpstr>
      <vt:lpstr>Název kóty 729 u Klatov</vt:lpstr>
      <vt:lpstr>Která Bělá je u Horní Břízy</vt:lpstr>
      <vt:lpstr>Řeka u Starého Plzence</vt:lpstr>
      <vt:lpstr>Obec u Domažlic</vt:lpstr>
      <vt:lpstr>Co velkého v názvu je u Horažďovic</vt:lpstr>
      <vt:lpstr>Obec u Rokycan</vt:lpstr>
      <vt:lpstr>Název kóty u Sušice</vt:lpstr>
      <vt:lpstr>Řeka v Tachově</vt:lpstr>
      <vt:lpstr>Hornatina u Rozvadova</vt:lpstr>
      <vt:lpstr>Název z vesmíru u Konstantinových Lázní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Jan</cp:lastModifiedBy>
  <cp:revision>45</cp:revision>
  <dcterms:created xsi:type="dcterms:W3CDTF">2011-05-26T14:17:08Z</dcterms:created>
  <dcterms:modified xsi:type="dcterms:W3CDTF">2003-01-01T02:02:07Z</dcterms:modified>
</cp:coreProperties>
</file>