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9"/>
  </p:notesMasterIdLst>
  <p:sldIdLst>
    <p:sldId id="256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VY_32_INOVACE_16_Určování přívlastků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Určování přívlastků 1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VY_32_INOVACE_16_Určování přívlastků 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Určování přívlastků 1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619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0842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3085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0179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9751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1218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1186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2338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3881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3780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855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87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5641115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2689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7" y="361150"/>
            <a:ext cx="8424936" cy="93256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54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Určování</a:t>
            </a:r>
          </a:p>
          <a:p>
            <a:r>
              <a:rPr lang="cs-CZ" sz="54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54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PŘÍVLASTKU</a:t>
            </a:r>
          </a:p>
          <a:p>
            <a:endParaRPr lang="cs-CZ" sz="54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XMUJ1K6C\MC90043164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12785">
            <a:off x="6423093" y="3634690"/>
            <a:ext cx="1512168" cy="2050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9827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019718" cy="9941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Vyhledej přívlastky ve větách</a:t>
            </a:r>
          </a:p>
          <a:p>
            <a:endParaRPr lang="cs-CZ" sz="28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Nejstarší mumie světa najdeme</a:t>
            </a:r>
          </a:p>
          <a:p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na území Peru.</a:t>
            </a:r>
          </a:p>
          <a:p>
            <a:r>
              <a:rPr lang="cs-CZ" sz="28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8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Pro milovníky koní je k dispozici</a:t>
            </a:r>
          </a:p>
          <a:p>
            <a:r>
              <a:rPr lang="cs-CZ" sz="28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jezdecký klub.</a:t>
            </a:r>
          </a:p>
          <a:p>
            <a:endParaRPr lang="cs-CZ" sz="28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Rybářské soutěže v Německu zahrnují</a:t>
            </a:r>
          </a:p>
          <a:p>
            <a:r>
              <a:rPr lang="cs-CZ" sz="28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i chůzi na tenkém prkně.</a:t>
            </a:r>
            <a:endParaRPr lang="cs-CZ" sz="28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M2ZE7EEE\MC9002505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77806">
            <a:off x="6267403" y="1732087"/>
            <a:ext cx="598338" cy="83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nopová\AppData\Local\Microsoft\Windows\Temporary Internet Files\Content.IE5\XMUJ1K6C\MP9004318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90810">
            <a:off x="6641537" y="3066660"/>
            <a:ext cx="835355" cy="835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nopová\AppData\Local\Microsoft\Windows\Temporary Internet Files\Content.IE5\M2ZE7EEE\MC9002511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548" y="4941168"/>
            <a:ext cx="1145700" cy="1010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8658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12968" cy="101874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Ř E Š E N Í</a:t>
            </a:r>
          </a:p>
          <a:p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Nejstarší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mumie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světa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najdeme na území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Peru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( nejstarší, světa, Peru)</a:t>
            </a:r>
          </a:p>
          <a:p>
            <a:endParaRPr lang="cs-CZ" sz="2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Pro milovníky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koní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je k dispozici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jezdecký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klub.</a:t>
            </a:r>
          </a:p>
          <a:p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( koní, jezdecký)</a:t>
            </a:r>
          </a:p>
          <a:p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Rybářské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soutěže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 Německu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zahrnují i chůzi </a:t>
            </a:r>
          </a:p>
          <a:p>
            <a: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na tenkém prkně.</a:t>
            </a:r>
          </a:p>
          <a:p>
            <a: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( rybářské, v Německu, na tenkém, prkně )</a:t>
            </a:r>
            <a:endParaRPr lang="cs-CZ" sz="24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onopová\AppData\Local\Microsoft\Windows\Temporary Internet Files\Content.IE5\M2ZE7EEE\MC9003966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9226">
            <a:off x="7020272" y="5146764"/>
            <a:ext cx="1107728" cy="1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onopová\AppData\Local\Microsoft\Windows\Temporary Internet Files\Content.IE5\XMUJ1K6C\MP9004318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2316">
            <a:off x="7314678" y="3408393"/>
            <a:ext cx="1152129" cy="115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1180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37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232</TotalTime>
  <Words>200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Exekutivní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30</cp:revision>
  <dcterms:created xsi:type="dcterms:W3CDTF">2011-08-21T15:31:45Z</dcterms:created>
  <dcterms:modified xsi:type="dcterms:W3CDTF">2012-09-12T20:39:24Z</dcterms:modified>
</cp:coreProperties>
</file>