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notesMasterIdLst>
    <p:notesMasterId r:id="rId9"/>
  </p:notesMasterIdLst>
  <p:sldIdLst>
    <p:sldId id="256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Eva </a:t>
          </a:r>
          <a:r>
            <a:rPr lang="cs-CZ" dirty="0" err="1" smtClean="0"/>
            <a:t>Konopová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VY_32_INOVACE_17_Určování přívlastků 2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smtClean="0"/>
            <a:t>Určování přívlastků 2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Eva </a:t>
          </a:r>
          <a:r>
            <a:rPr lang="cs-CZ" sz="1400" kern="1200" dirty="0" err="1" smtClean="0"/>
            <a:t>Konopová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VY_32_INOVACE_17_Určování přívlastků 2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smtClean="0"/>
            <a:t>Určování přívlastků 2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65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4835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590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131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0811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4273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8469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9067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1792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3977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1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07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7242346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7.ročník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170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1277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404664"/>
            <a:ext cx="9402137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54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54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Vyhledej</a:t>
            </a:r>
          </a:p>
          <a:p>
            <a:r>
              <a:rPr lang="cs-CZ" sz="5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5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cs-CZ" sz="60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PŘÍVLASTKY</a:t>
            </a:r>
          </a:p>
          <a:p>
            <a:endParaRPr lang="cs-CZ" sz="54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54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v následujících</a:t>
            </a:r>
          </a:p>
          <a:p>
            <a:r>
              <a:rPr lang="cs-CZ" sz="54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větách</a:t>
            </a:r>
          </a:p>
          <a:p>
            <a:endParaRPr lang="cs-CZ" sz="54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Konopová\AppData\Local\Microsoft\Windows\Temporary Internet Files\Content.IE5\3Z7ALN8V\MP9004330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2699">
            <a:off x="6289972" y="890890"/>
            <a:ext cx="1552816" cy="155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80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792088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2800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Horní stanice lanovky končí</a:t>
            </a:r>
          </a:p>
          <a:p>
            <a:r>
              <a:rPr lang="cs-CZ" sz="2800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u horské chaty.</a:t>
            </a:r>
          </a:p>
          <a:p>
            <a:endParaRPr lang="cs-CZ" sz="28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                      Kostel tvoří nádhernou</a:t>
            </a:r>
          </a:p>
          <a:p>
            <a:r>
              <a:rPr lang="cs-CZ" sz="2800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                     dominantu v okolní krajině.</a:t>
            </a:r>
          </a:p>
          <a:p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Na území národního parku existuje</a:t>
            </a:r>
          </a:p>
          <a:p>
            <a:r>
              <a:rPr lang="cs-CZ" sz="2800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hustá síť označených cest.</a:t>
            </a:r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onopová\AppData\Local\Microsoft\Windows\Temporary Internet Files\Content.IE5\M2ZE7EEE\MP9004276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4845">
            <a:off x="5871808" y="1124744"/>
            <a:ext cx="1580512" cy="10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onopová\AppData\Local\Microsoft\Windows\Temporary Internet Files\Content.IE5\3Z7ALN8V\MP9004337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11786">
            <a:off x="974753" y="2470142"/>
            <a:ext cx="1489008" cy="99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onopová\AppData\Local\Microsoft\Windows\Temporary Internet Files\Content.IE5\3Z7ALN8V\MC9001981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8521">
            <a:off x="6417337" y="4661995"/>
            <a:ext cx="1015729" cy="155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onopová\AppData\Local\Microsoft\Windows\Temporary Internet Files\Content.IE5\M2ZE7EEE\MP9004340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022519"/>
            <a:ext cx="1584175" cy="126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5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1"/>
            <a:ext cx="8280920" cy="10310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                    Ř E Š E N Í</a:t>
            </a:r>
          </a:p>
          <a:p>
            <a:endParaRPr lang="cs-CZ" sz="28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Horní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stanice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lanovky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končí u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horské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chaty.</a:t>
            </a:r>
          </a:p>
          <a:p>
            <a:r>
              <a:rPr lang="cs-CZ" sz="28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(horní, lanovky, horské)</a:t>
            </a:r>
          </a:p>
          <a:p>
            <a:endParaRPr lang="cs-CZ" sz="28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Kostel tvoří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nádhernou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dominantu v </a:t>
            </a:r>
            <a:r>
              <a:rPr lang="cs-CZ" sz="32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okolní</a:t>
            </a:r>
          </a:p>
          <a:p>
            <a:r>
              <a:rPr lang="cs-CZ" sz="28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krajině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8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(nádhernou, v okolní, krajině)</a:t>
            </a:r>
          </a:p>
          <a:p>
            <a:endParaRPr lang="cs-CZ" sz="28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Na území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národního parku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existuje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hustá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síť</a:t>
            </a:r>
          </a:p>
          <a:p>
            <a:r>
              <a:rPr lang="cs-CZ" sz="28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označených cest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800" b="1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(národního, parku, hustá, označených</a:t>
            </a:r>
            <a:r>
              <a:rPr lang="cs-CZ" sz="280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, cest)</a:t>
            </a:r>
            <a:endParaRPr lang="cs-CZ" sz="36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44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69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240</TotalTime>
  <Words>199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Arkýř</vt:lpstr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Konopová</cp:lastModifiedBy>
  <cp:revision>31</cp:revision>
  <dcterms:created xsi:type="dcterms:W3CDTF">2011-08-21T15:31:45Z</dcterms:created>
  <dcterms:modified xsi:type="dcterms:W3CDTF">2012-09-12T20:41:12Z</dcterms:modified>
</cp:coreProperties>
</file>