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 Předmět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Předmět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 Předmět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Předmět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9005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578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666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4295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8187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5561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9312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2092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3648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2267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16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257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93094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9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7848872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7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 Ř E D M Ě T</a:t>
            </a: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75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332656"/>
            <a:ext cx="6892867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4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Vyhledej</a:t>
            </a:r>
          </a:p>
          <a:p>
            <a:endParaRPr lang="cs-CZ" sz="4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v následujících větách </a:t>
            </a:r>
          </a:p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předmět</a:t>
            </a:r>
          </a:p>
          <a:p>
            <a:endParaRPr lang="cs-CZ" sz="4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3Z7ALN8V\MC90043164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0872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496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22752"/>
            <a:ext cx="7704856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Malému dítěti se viklal zub.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Četl si v křesle zajímavou knihu.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Ty jsi měl ale dneska štěstí!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    Malá Terezka popřála své mamince.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XMUJ1K6C\MC900232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8386">
            <a:off x="5940152" y="573154"/>
            <a:ext cx="817840" cy="130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nopová\AppData\Local\Microsoft\Windows\Temporary Internet Files\Content.IE5\M2ZE7EEE\MP9004010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64801">
            <a:off x="899592" y="1795615"/>
            <a:ext cx="1054707" cy="1054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nopová\AppData\Local\Microsoft\Windows\Temporary Internet Files\Content.IE5\XMUJ1K6C\MC9003348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072" y="2993250"/>
            <a:ext cx="897866" cy="936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nopová\AppData\Local\Microsoft\Windows\Temporary Internet Files\Content.IE5\XMUJ1K6C\MP9004222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758" y="4472172"/>
            <a:ext cx="1033249" cy="154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173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488832" cy="11910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Ř E Š E N Í</a:t>
            </a:r>
          </a:p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Malému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dítěti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se viklal zub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 dítěti)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Četl si v křesle zajímavou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knihu.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 knihu)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Ty jsi měl ale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štěstí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!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 štěstí)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Malá Terezka popřála své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mamince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 mamince )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37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85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232</TotalTime>
  <Words>197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31</cp:revision>
  <dcterms:created xsi:type="dcterms:W3CDTF">2011-08-21T15:31:45Z</dcterms:created>
  <dcterms:modified xsi:type="dcterms:W3CDTF">2012-09-12T20:42:20Z</dcterms:modified>
</cp:coreProperties>
</file>