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72" r:id="rId5"/>
    <p:sldId id="274" r:id="rId6"/>
    <p:sldId id="273" r:id="rId7"/>
    <p:sldId id="276" r:id="rId8"/>
    <p:sldId id="275" r:id="rId9"/>
    <p:sldId id="278" r:id="rId10"/>
    <p:sldId id="280" r:id="rId11"/>
    <p:sldId id="279" r:id="rId12"/>
    <p:sldId id="281" r:id="rId13"/>
    <p:sldId id="265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40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Jindřiška Šmídová 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VY_32_INOVACE_19_Předpřítomný čas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</a:t>
          </a:r>
          <a:r>
            <a:rPr lang="cs-CZ" smtClean="0"/>
            <a:t>Předpřítomný čas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Angličtina 8. 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46A86AC-3138-4F34-A33E-CAD52CB3F3AC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8BF0E3E0-9781-485B-ACBE-37E67D18D21A}" type="presOf" srcId="{FBBFC3EA-9D9D-4F3A-BEA6-9C2C0E46BF20}" destId="{832BF48F-0145-4429-9E02-8FCA946CCE9E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F3760AFC-A812-463E-A86F-503F3BD40DF6}" type="presOf" srcId="{39F8B381-5807-488E-AC22-73DD4140ED4A}" destId="{71045F8C-00FA-488E-A7BD-E2E6753D979D}" srcOrd="0" destOrd="0" presId="urn:microsoft.com/office/officeart/2005/8/layout/target3"/>
    <dgm:cxn modelId="{89E0D018-D69B-4FA5-BA37-3811D39DEC8F}" type="presOf" srcId="{019433A1-1324-4DE1-9E6F-32B851095F74}" destId="{E7297F21-D4FD-4A41-AE58-814D01A6B5E7}" srcOrd="1" destOrd="0" presId="urn:microsoft.com/office/officeart/2005/8/layout/target3"/>
    <dgm:cxn modelId="{3EF44D74-2F87-4B4F-9AD5-03DA68440278}" type="presOf" srcId="{DAEA276B-ECF9-46F6-A7D3-4693B2D32BC4}" destId="{F69A1436-182C-465B-AD7F-FE48E0C090C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75734271-8FFF-42DA-8C3F-900BB6E0897E}" type="presOf" srcId="{DAEA276B-ECF9-46F6-A7D3-4693B2D32BC4}" destId="{CDED6FE3-AD8F-4ACC-B6B8-710EDDD97598}" srcOrd="0" destOrd="0" presId="urn:microsoft.com/office/officeart/2005/8/layout/target3"/>
    <dgm:cxn modelId="{AFD3268A-F3DC-4E22-B894-47728D0A0612}" type="presOf" srcId="{C73C7642-F245-4585-8F88-243F9FAEF6CA}" destId="{97289DF2-90F4-4EC2-A9FC-633B00BAB610}" srcOrd="0" destOrd="0" presId="urn:microsoft.com/office/officeart/2005/8/layout/target3"/>
    <dgm:cxn modelId="{DB592E5B-EC87-4B13-B62C-92C1073E372E}" type="presOf" srcId="{445C7998-7549-48B0-BD68-D4F0167F02E5}" destId="{4D19AB04-24FA-40C2-B203-52AE3D15E171}" srcOrd="1" destOrd="0" presId="urn:microsoft.com/office/officeart/2005/8/layout/target3"/>
    <dgm:cxn modelId="{62EF2287-625A-40F0-9C4A-B446F37C0B9E}" type="presOf" srcId="{EBC41103-E2E5-4D48-9B4B-425520D3D098}" destId="{F969C235-9271-4D34-B740-D627A121CAD0}" srcOrd="1" destOrd="0" presId="urn:microsoft.com/office/officeart/2005/8/layout/target3"/>
    <dgm:cxn modelId="{C1FDF6E9-B5F7-466B-BCCB-94DBAE1B1371}" type="presOf" srcId="{EBC41103-E2E5-4D48-9B4B-425520D3D098}" destId="{50C2F88D-8688-44C2-A854-691F34009D3B}" srcOrd="0" destOrd="0" presId="urn:microsoft.com/office/officeart/2005/8/layout/target3"/>
    <dgm:cxn modelId="{9CB18ACE-CBFE-489B-8A30-959EF86A9967}" type="presOf" srcId="{445C7998-7549-48B0-BD68-D4F0167F02E5}" destId="{BC35EE03-4121-4EF9-923D-7CB6D30D358D}" srcOrd="0" destOrd="0" presId="urn:microsoft.com/office/officeart/2005/8/layout/target3"/>
    <dgm:cxn modelId="{7940046E-EC35-4185-B5F0-4D223F79C698}" type="presOf" srcId="{C73C7642-F245-4585-8F88-243F9FAEF6CA}" destId="{AA41A67C-3D3F-4AE9-9E0F-5D7F7BB2E741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5CCC7645-630E-40F4-9E0D-50560C3E3F25}" type="presOf" srcId="{019433A1-1324-4DE1-9E6F-32B851095F74}" destId="{A3817367-F2BC-482F-8832-FA00B51DCCF3}" srcOrd="0" destOrd="0" presId="urn:microsoft.com/office/officeart/2005/8/layout/target3"/>
    <dgm:cxn modelId="{CCA2B6B1-128F-4BB1-BCEB-1DD04606DE43}" type="presParOf" srcId="{71045F8C-00FA-488E-A7BD-E2E6753D979D}" destId="{3577EC6B-C980-4F34-8C69-4365E7B8FC8C}" srcOrd="0" destOrd="0" presId="urn:microsoft.com/office/officeart/2005/8/layout/target3"/>
    <dgm:cxn modelId="{AF51F630-A3A1-4E41-90CE-5A086E0CE728}" type="presParOf" srcId="{71045F8C-00FA-488E-A7BD-E2E6753D979D}" destId="{6940EB87-DC1D-4BC3-9408-9AC2E1FFC039}" srcOrd="1" destOrd="0" presId="urn:microsoft.com/office/officeart/2005/8/layout/target3"/>
    <dgm:cxn modelId="{8B76D1C0-7CBB-4DBB-97C3-091440FF1D9F}" type="presParOf" srcId="{71045F8C-00FA-488E-A7BD-E2E6753D979D}" destId="{BC35EE03-4121-4EF9-923D-7CB6D30D358D}" srcOrd="2" destOrd="0" presId="urn:microsoft.com/office/officeart/2005/8/layout/target3"/>
    <dgm:cxn modelId="{088F75EE-D0E7-411F-AEE3-EEA2099E2B7B}" type="presParOf" srcId="{71045F8C-00FA-488E-A7BD-E2E6753D979D}" destId="{C95EEA27-3CBF-4645-A92D-9D8AF5C1CBFC}" srcOrd="3" destOrd="0" presId="urn:microsoft.com/office/officeart/2005/8/layout/target3"/>
    <dgm:cxn modelId="{784CD90C-56F8-43C3-B509-7B6A5C11B7C9}" type="presParOf" srcId="{71045F8C-00FA-488E-A7BD-E2E6753D979D}" destId="{851BB866-B6AE-4566-893F-4C635BA974FC}" srcOrd="4" destOrd="0" presId="urn:microsoft.com/office/officeart/2005/8/layout/target3"/>
    <dgm:cxn modelId="{D71D4ACB-C446-4B1B-B4DE-643883D00114}" type="presParOf" srcId="{71045F8C-00FA-488E-A7BD-E2E6753D979D}" destId="{643EA938-EDE0-4533-ACCC-D2BD6F3A527C}" srcOrd="5" destOrd="0" presId="urn:microsoft.com/office/officeart/2005/8/layout/target3"/>
    <dgm:cxn modelId="{A6239E5E-6B60-4D59-8A54-9428A6BC6E60}" type="presParOf" srcId="{71045F8C-00FA-488E-A7BD-E2E6753D979D}" destId="{92F31B18-D66D-4CC7-89B9-378928DE877D}" srcOrd="6" destOrd="0" presId="urn:microsoft.com/office/officeart/2005/8/layout/target3"/>
    <dgm:cxn modelId="{D9D6A2E2-BD23-4F0B-B8B4-920C54F49DFE}" type="presParOf" srcId="{71045F8C-00FA-488E-A7BD-E2E6753D979D}" destId="{902074E1-B931-4618-97F1-FADBE82E9C3C}" srcOrd="7" destOrd="0" presId="urn:microsoft.com/office/officeart/2005/8/layout/target3"/>
    <dgm:cxn modelId="{9C82483E-E338-43D8-8E8B-CB5AC741AF20}" type="presParOf" srcId="{71045F8C-00FA-488E-A7BD-E2E6753D979D}" destId="{A3817367-F2BC-482F-8832-FA00B51DCCF3}" srcOrd="8" destOrd="0" presId="urn:microsoft.com/office/officeart/2005/8/layout/target3"/>
    <dgm:cxn modelId="{90EBC255-AE6C-47C1-BA79-FE82A708027D}" type="presParOf" srcId="{71045F8C-00FA-488E-A7BD-E2E6753D979D}" destId="{626ABFF6-56C8-4386-B662-68EC364EED9D}" srcOrd="9" destOrd="0" presId="urn:microsoft.com/office/officeart/2005/8/layout/target3"/>
    <dgm:cxn modelId="{A44A1CD7-AACF-40CB-9AA6-E5506208DD44}" type="presParOf" srcId="{71045F8C-00FA-488E-A7BD-E2E6753D979D}" destId="{6DB11F1C-D028-4800-9625-6611CA9DE6D4}" srcOrd="10" destOrd="0" presId="urn:microsoft.com/office/officeart/2005/8/layout/target3"/>
    <dgm:cxn modelId="{7CD4D9E6-5D36-4094-BC36-667A9652EAB1}" type="presParOf" srcId="{71045F8C-00FA-488E-A7BD-E2E6753D979D}" destId="{CDED6FE3-AD8F-4ACC-B6B8-710EDDD97598}" srcOrd="11" destOrd="0" presId="urn:microsoft.com/office/officeart/2005/8/layout/target3"/>
    <dgm:cxn modelId="{1CC40B48-B2EF-417B-B692-C2A7BAB6A007}" type="presParOf" srcId="{71045F8C-00FA-488E-A7BD-E2E6753D979D}" destId="{397AC6D7-84A6-4150-958F-83C92D9ACF38}" srcOrd="12" destOrd="0" presId="urn:microsoft.com/office/officeart/2005/8/layout/target3"/>
    <dgm:cxn modelId="{F58F9BEE-8C44-46E9-B0D4-AA458685A632}" type="presParOf" srcId="{71045F8C-00FA-488E-A7BD-E2E6753D979D}" destId="{D7419528-33A6-416D-9E64-B3F7915C5149}" srcOrd="13" destOrd="0" presId="urn:microsoft.com/office/officeart/2005/8/layout/target3"/>
    <dgm:cxn modelId="{31F8F84B-44D7-4733-8840-8544892E826A}" type="presParOf" srcId="{71045F8C-00FA-488E-A7BD-E2E6753D979D}" destId="{97289DF2-90F4-4EC2-A9FC-633B00BAB610}" srcOrd="14" destOrd="0" presId="urn:microsoft.com/office/officeart/2005/8/layout/target3"/>
    <dgm:cxn modelId="{C7E28BC6-C932-4F3E-B878-33EF109A26DC}" type="presParOf" srcId="{71045F8C-00FA-488E-A7BD-E2E6753D979D}" destId="{234EBA9D-95B4-4C20-A84E-6F65F1085DC6}" srcOrd="15" destOrd="0" presId="urn:microsoft.com/office/officeart/2005/8/layout/target3"/>
    <dgm:cxn modelId="{EA0287EF-D193-4E5D-A2DA-303913BD9135}" type="presParOf" srcId="{71045F8C-00FA-488E-A7BD-E2E6753D979D}" destId="{12255512-213F-41DF-90A6-8B4CD74A2B52}" srcOrd="16" destOrd="0" presId="urn:microsoft.com/office/officeart/2005/8/layout/target3"/>
    <dgm:cxn modelId="{88C48E2C-FD64-4DBA-BE76-F2FF9BE27813}" type="presParOf" srcId="{71045F8C-00FA-488E-A7BD-E2E6753D979D}" destId="{50C2F88D-8688-44C2-A854-691F34009D3B}" srcOrd="17" destOrd="0" presId="urn:microsoft.com/office/officeart/2005/8/layout/target3"/>
    <dgm:cxn modelId="{9DD6F500-0706-48E9-8224-B87632AACFC2}" type="presParOf" srcId="{71045F8C-00FA-488E-A7BD-E2E6753D979D}" destId="{4D19AB04-24FA-40C2-B203-52AE3D15E171}" srcOrd="18" destOrd="0" presId="urn:microsoft.com/office/officeart/2005/8/layout/target3"/>
    <dgm:cxn modelId="{272B5C2E-A484-4267-BF62-29F9D05A9F36}" type="presParOf" srcId="{71045F8C-00FA-488E-A7BD-E2E6753D979D}" destId="{832BF48F-0145-4429-9E02-8FCA946CCE9E}" srcOrd="19" destOrd="0" presId="urn:microsoft.com/office/officeart/2005/8/layout/target3"/>
    <dgm:cxn modelId="{AD8C9DB7-AE2C-41C6-8AA6-922389B6F393}" type="presParOf" srcId="{71045F8C-00FA-488E-A7BD-E2E6753D979D}" destId="{E7297F21-D4FD-4A41-AE58-814D01A6B5E7}" srcOrd="20" destOrd="0" presId="urn:microsoft.com/office/officeart/2005/8/layout/target3"/>
    <dgm:cxn modelId="{EF4FC1FD-240B-419A-B1A7-64F2E209A209}" type="presParOf" srcId="{71045F8C-00FA-488E-A7BD-E2E6753D979D}" destId="{F69A1436-182C-465B-AD7F-FE48E0C090C1}" srcOrd="21" destOrd="0" presId="urn:microsoft.com/office/officeart/2005/8/layout/target3"/>
    <dgm:cxn modelId="{A5DEB454-E9E6-4C77-8932-9137441DE6D8}" type="presParOf" srcId="{71045F8C-00FA-488E-A7BD-E2E6753D979D}" destId="{AA41A67C-3D3F-4AE9-9E0F-5D7F7BB2E741}" srcOrd="22" destOrd="0" presId="urn:microsoft.com/office/officeart/2005/8/layout/target3"/>
    <dgm:cxn modelId="{365C8631-BFF6-498B-AB29-C195BAEEED9A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9F318C0-342A-48A8-882D-D1B515594345}" type="doc">
      <dgm:prSet loTypeId="urn:microsoft.com/office/officeart/2005/8/layout/chevronAccent+Icon#1" loCatId="process" qsTypeId="urn:microsoft.com/office/officeart/2005/8/quickstyle/simple1" qsCatId="simple" csTypeId="urn:microsoft.com/office/officeart/2005/8/colors/colorful5" csCatId="colorful" phldr="1"/>
      <dgm:spPr/>
    </dgm:pt>
    <dgm:pt modelId="{2BEB057F-2AF7-44D1-A2A6-534B439DC67F}">
      <dgm:prSet phldrT="[Text]" custT="1"/>
      <dgm:spPr/>
      <dgm:t>
        <a:bodyPr/>
        <a:lstStyle/>
        <a:p>
          <a:r>
            <a:rPr lang="cs-CZ" sz="3600" b="1" dirty="0" smtClean="0"/>
            <a:t>Podmět</a:t>
          </a:r>
          <a:endParaRPr lang="cs-CZ" sz="3600" b="1" dirty="0"/>
        </a:p>
      </dgm:t>
    </dgm:pt>
    <dgm:pt modelId="{C824A5BD-096C-4E88-8C92-43EBBC2CF6A9}" type="parTrans" cxnId="{F47E958D-8978-40E8-8200-A9CAF85F7520}">
      <dgm:prSet/>
      <dgm:spPr/>
      <dgm:t>
        <a:bodyPr/>
        <a:lstStyle/>
        <a:p>
          <a:endParaRPr lang="cs-CZ"/>
        </a:p>
      </dgm:t>
    </dgm:pt>
    <dgm:pt modelId="{5ADF52E9-1308-425A-ACFF-A64EEF1F0BC8}" type="sibTrans" cxnId="{F47E958D-8978-40E8-8200-A9CAF85F7520}">
      <dgm:prSet/>
      <dgm:spPr/>
      <dgm:t>
        <a:bodyPr/>
        <a:lstStyle/>
        <a:p>
          <a:endParaRPr lang="cs-CZ"/>
        </a:p>
      </dgm:t>
    </dgm:pt>
    <dgm:pt modelId="{28433290-0433-402A-A5A8-BAD080F101C1}">
      <dgm:prSet phldrT="[Text]" custT="1"/>
      <dgm:spPr/>
      <dgm:t>
        <a:bodyPr/>
        <a:lstStyle/>
        <a:p>
          <a:r>
            <a:rPr lang="cs-CZ" sz="2900" b="1" dirty="0" smtClean="0"/>
            <a:t>HAVE/HAS</a:t>
          </a:r>
        </a:p>
      </dgm:t>
    </dgm:pt>
    <dgm:pt modelId="{59AB3C74-B0A0-49A8-BE10-6395A845607A}" type="parTrans" cxnId="{AB4C67D3-D148-4C60-B9A7-F466A88B9B05}">
      <dgm:prSet/>
      <dgm:spPr/>
      <dgm:t>
        <a:bodyPr/>
        <a:lstStyle/>
        <a:p>
          <a:endParaRPr lang="cs-CZ"/>
        </a:p>
      </dgm:t>
    </dgm:pt>
    <dgm:pt modelId="{892CFBC6-CA30-408A-B2FF-CEC4FB11E75A}" type="sibTrans" cxnId="{AB4C67D3-D148-4C60-B9A7-F466A88B9B05}">
      <dgm:prSet/>
      <dgm:spPr/>
      <dgm:t>
        <a:bodyPr/>
        <a:lstStyle/>
        <a:p>
          <a:endParaRPr lang="cs-CZ"/>
        </a:p>
      </dgm:t>
    </dgm:pt>
    <dgm:pt modelId="{11EE3199-B6EA-4A0C-982B-F52EC1D977B5}">
      <dgm:prSet phldrT="[Text]" custT="1"/>
      <dgm:spPr/>
      <dgm:t>
        <a:bodyPr/>
        <a:lstStyle/>
        <a:p>
          <a:r>
            <a:rPr lang="cs-CZ" sz="2400" b="1" dirty="0" smtClean="0"/>
            <a:t>Příčestí minulé ( třetí tvar slovesa)</a:t>
          </a:r>
          <a:endParaRPr lang="cs-CZ" sz="2400" b="1" dirty="0"/>
        </a:p>
      </dgm:t>
    </dgm:pt>
    <dgm:pt modelId="{1B6EDBC6-7AE6-407F-AD70-B4F66DE6551C}" type="parTrans" cxnId="{BC0DB439-3454-4085-A597-9880C082E0C4}">
      <dgm:prSet/>
      <dgm:spPr/>
      <dgm:t>
        <a:bodyPr/>
        <a:lstStyle/>
        <a:p>
          <a:endParaRPr lang="cs-CZ"/>
        </a:p>
      </dgm:t>
    </dgm:pt>
    <dgm:pt modelId="{1D5D95E3-F380-4397-B619-EA07AA1BE76E}" type="sibTrans" cxnId="{BC0DB439-3454-4085-A597-9880C082E0C4}">
      <dgm:prSet/>
      <dgm:spPr/>
      <dgm:t>
        <a:bodyPr/>
        <a:lstStyle/>
        <a:p>
          <a:endParaRPr lang="cs-CZ"/>
        </a:p>
      </dgm:t>
    </dgm:pt>
    <dgm:pt modelId="{F53263E7-9AB7-4241-A6A7-8AC4E580E201}" type="pres">
      <dgm:prSet presAssocID="{89F318C0-342A-48A8-882D-D1B515594345}" presName="Name0" presStyleCnt="0">
        <dgm:presLayoutVars>
          <dgm:dir/>
          <dgm:resizeHandles val="exact"/>
        </dgm:presLayoutVars>
      </dgm:prSet>
      <dgm:spPr/>
    </dgm:pt>
    <dgm:pt modelId="{4F82D256-39AB-44C7-A29B-391A4F6CCFBB}" type="pres">
      <dgm:prSet presAssocID="{2BEB057F-2AF7-44D1-A2A6-534B439DC67F}" presName="composite" presStyleCnt="0"/>
      <dgm:spPr/>
    </dgm:pt>
    <dgm:pt modelId="{A2B4536B-6749-49BB-9C61-2F3A3991087A}" type="pres">
      <dgm:prSet presAssocID="{2BEB057F-2AF7-44D1-A2A6-534B439DC67F}" presName="bgChev" presStyleLbl="node1" presStyleIdx="0" presStyleCnt="3"/>
      <dgm:spPr/>
      <dgm:t>
        <a:bodyPr/>
        <a:lstStyle/>
        <a:p>
          <a:endParaRPr lang="cs-CZ"/>
        </a:p>
      </dgm:t>
    </dgm:pt>
    <dgm:pt modelId="{C65C5541-5D4F-422E-8997-9058A3F47050}" type="pres">
      <dgm:prSet presAssocID="{2BEB057F-2AF7-44D1-A2A6-534B439DC67F}" presName="txNode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00C22AC-8990-4B4C-8991-A3D658DD8DA8}" type="pres">
      <dgm:prSet presAssocID="{5ADF52E9-1308-425A-ACFF-A64EEF1F0BC8}" presName="compositeSpace" presStyleCnt="0"/>
      <dgm:spPr/>
    </dgm:pt>
    <dgm:pt modelId="{EABA8C1F-9465-4F85-A7B8-3C707004F391}" type="pres">
      <dgm:prSet presAssocID="{28433290-0433-402A-A5A8-BAD080F101C1}" presName="composite" presStyleCnt="0"/>
      <dgm:spPr/>
    </dgm:pt>
    <dgm:pt modelId="{066D77C4-AD1F-439F-8AFD-0A250A3A0BE3}" type="pres">
      <dgm:prSet presAssocID="{28433290-0433-402A-A5A8-BAD080F101C1}" presName="bgChev" presStyleLbl="node1" presStyleIdx="1" presStyleCnt="3"/>
      <dgm:spPr/>
    </dgm:pt>
    <dgm:pt modelId="{5E4EA085-7F20-4716-A195-39E1F4E44A32}" type="pres">
      <dgm:prSet presAssocID="{28433290-0433-402A-A5A8-BAD080F101C1}" presName="tx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08F756-7FB8-4AF2-AADE-D2ECE8613D9B}" type="pres">
      <dgm:prSet presAssocID="{892CFBC6-CA30-408A-B2FF-CEC4FB11E75A}" presName="compositeSpace" presStyleCnt="0"/>
      <dgm:spPr/>
    </dgm:pt>
    <dgm:pt modelId="{A479DFD2-209E-4DA1-A793-A1BD7F0F51F6}" type="pres">
      <dgm:prSet presAssocID="{11EE3199-B6EA-4A0C-982B-F52EC1D977B5}" presName="composite" presStyleCnt="0"/>
      <dgm:spPr/>
    </dgm:pt>
    <dgm:pt modelId="{09AC4F4A-4501-4C00-9DC5-C6A507EA100C}" type="pres">
      <dgm:prSet presAssocID="{11EE3199-B6EA-4A0C-982B-F52EC1D977B5}" presName="bgChev" presStyleLbl="node1" presStyleIdx="2" presStyleCnt="3"/>
      <dgm:spPr/>
    </dgm:pt>
    <dgm:pt modelId="{C4D66E22-1711-489A-B649-98FD8EC5A6CE}" type="pres">
      <dgm:prSet presAssocID="{11EE3199-B6EA-4A0C-982B-F52EC1D977B5}" presName="txNode" presStyleLbl="fgAcc1" presStyleIdx="2" presStyleCnt="3" custScaleY="13684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F467F01-6067-4E88-981B-C410FE402563}" type="presOf" srcId="{2BEB057F-2AF7-44D1-A2A6-534B439DC67F}" destId="{C65C5541-5D4F-422E-8997-9058A3F47050}" srcOrd="0" destOrd="0" presId="urn:microsoft.com/office/officeart/2005/8/layout/chevronAccent+Icon#1"/>
    <dgm:cxn modelId="{BC0DB439-3454-4085-A597-9880C082E0C4}" srcId="{89F318C0-342A-48A8-882D-D1B515594345}" destId="{11EE3199-B6EA-4A0C-982B-F52EC1D977B5}" srcOrd="2" destOrd="0" parTransId="{1B6EDBC6-7AE6-407F-AD70-B4F66DE6551C}" sibTransId="{1D5D95E3-F380-4397-B619-EA07AA1BE76E}"/>
    <dgm:cxn modelId="{AB4C67D3-D148-4C60-B9A7-F466A88B9B05}" srcId="{89F318C0-342A-48A8-882D-D1B515594345}" destId="{28433290-0433-402A-A5A8-BAD080F101C1}" srcOrd="1" destOrd="0" parTransId="{59AB3C74-B0A0-49A8-BE10-6395A845607A}" sibTransId="{892CFBC6-CA30-408A-B2FF-CEC4FB11E75A}"/>
    <dgm:cxn modelId="{1977B7C6-D494-45E3-9656-292CC89DD75B}" type="presOf" srcId="{28433290-0433-402A-A5A8-BAD080F101C1}" destId="{5E4EA085-7F20-4716-A195-39E1F4E44A32}" srcOrd="0" destOrd="0" presId="urn:microsoft.com/office/officeart/2005/8/layout/chevronAccent+Icon#1"/>
    <dgm:cxn modelId="{0125E27A-A15F-4F9C-9859-12BB61681222}" type="presOf" srcId="{89F318C0-342A-48A8-882D-D1B515594345}" destId="{F53263E7-9AB7-4241-A6A7-8AC4E580E201}" srcOrd="0" destOrd="0" presId="urn:microsoft.com/office/officeart/2005/8/layout/chevronAccent+Icon#1"/>
    <dgm:cxn modelId="{F47E958D-8978-40E8-8200-A9CAF85F7520}" srcId="{89F318C0-342A-48A8-882D-D1B515594345}" destId="{2BEB057F-2AF7-44D1-A2A6-534B439DC67F}" srcOrd="0" destOrd="0" parTransId="{C824A5BD-096C-4E88-8C92-43EBBC2CF6A9}" sibTransId="{5ADF52E9-1308-425A-ACFF-A64EEF1F0BC8}"/>
    <dgm:cxn modelId="{2D45516C-DCDA-475E-BCCC-B3AE95E1C03D}" type="presOf" srcId="{11EE3199-B6EA-4A0C-982B-F52EC1D977B5}" destId="{C4D66E22-1711-489A-B649-98FD8EC5A6CE}" srcOrd="0" destOrd="0" presId="urn:microsoft.com/office/officeart/2005/8/layout/chevronAccent+Icon#1"/>
    <dgm:cxn modelId="{BE0202BA-9072-405D-ACEA-9F75DF58FEBD}" type="presParOf" srcId="{F53263E7-9AB7-4241-A6A7-8AC4E580E201}" destId="{4F82D256-39AB-44C7-A29B-391A4F6CCFBB}" srcOrd="0" destOrd="0" presId="urn:microsoft.com/office/officeart/2005/8/layout/chevronAccent+Icon#1"/>
    <dgm:cxn modelId="{B6A495E2-FD61-4FF0-B7EF-16380C17F263}" type="presParOf" srcId="{4F82D256-39AB-44C7-A29B-391A4F6CCFBB}" destId="{A2B4536B-6749-49BB-9C61-2F3A3991087A}" srcOrd="0" destOrd="0" presId="urn:microsoft.com/office/officeart/2005/8/layout/chevronAccent+Icon#1"/>
    <dgm:cxn modelId="{0559BC1F-AECC-4087-B63B-FCC7423309B3}" type="presParOf" srcId="{4F82D256-39AB-44C7-A29B-391A4F6CCFBB}" destId="{C65C5541-5D4F-422E-8997-9058A3F47050}" srcOrd="1" destOrd="0" presId="urn:microsoft.com/office/officeart/2005/8/layout/chevronAccent+Icon#1"/>
    <dgm:cxn modelId="{98663E81-1C7F-44F5-91BC-13B2671556F8}" type="presParOf" srcId="{F53263E7-9AB7-4241-A6A7-8AC4E580E201}" destId="{E00C22AC-8990-4B4C-8991-A3D658DD8DA8}" srcOrd="1" destOrd="0" presId="urn:microsoft.com/office/officeart/2005/8/layout/chevronAccent+Icon#1"/>
    <dgm:cxn modelId="{F7C185FE-3CC7-4827-BCB5-0F1E34F6EF65}" type="presParOf" srcId="{F53263E7-9AB7-4241-A6A7-8AC4E580E201}" destId="{EABA8C1F-9465-4F85-A7B8-3C707004F391}" srcOrd="2" destOrd="0" presId="urn:microsoft.com/office/officeart/2005/8/layout/chevronAccent+Icon#1"/>
    <dgm:cxn modelId="{E4F137A7-B51C-4D27-B410-4398D60BFD56}" type="presParOf" srcId="{EABA8C1F-9465-4F85-A7B8-3C707004F391}" destId="{066D77C4-AD1F-439F-8AFD-0A250A3A0BE3}" srcOrd="0" destOrd="0" presId="urn:microsoft.com/office/officeart/2005/8/layout/chevronAccent+Icon#1"/>
    <dgm:cxn modelId="{BB47CD1F-3E94-4E2D-B98C-127AF2279F73}" type="presParOf" srcId="{EABA8C1F-9465-4F85-A7B8-3C707004F391}" destId="{5E4EA085-7F20-4716-A195-39E1F4E44A32}" srcOrd="1" destOrd="0" presId="urn:microsoft.com/office/officeart/2005/8/layout/chevronAccent+Icon#1"/>
    <dgm:cxn modelId="{04EA466E-5105-4C09-8A9F-0F795AC5A9C7}" type="presParOf" srcId="{F53263E7-9AB7-4241-A6A7-8AC4E580E201}" destId="{5A08F756-7FB8-4AF2-AADE-D2ECE8613D9B}" srcOrd="3" destOrd="0" presId="urn:microsoft.com/office/officeart/2005/8/layout/chevronAccent+Icon#1"/>
    <dgm:cxn modelId="{0EFD759C-996D-41ED-9246-9BF675CCB7F3}" type="presParOf" srcId="{F53263E7-9AB7-4241-A6A7-8AC4E580E201}" destId="{A479DFD2-209E-4DA1-A793-A1BD7F0F51F6}" srcOrd="4" destOrd="0" presId="urn:microsoft.com/office/officeart/2005/8/layout/chevronAccent+Icon#1"/>
    <dgm:cxn modelId="{C2E7C551-8166-4D76-8979-9A9EE3A9FCC3}" type="presParOf" srcId="{A479DFD2-209E-4DA1-A793-A1BD7F0F51F6}" destId="{09AC4F4A-4501-4C00-9DC5-C6A507EA100C}" srcOrd="0" destOrd="0" presId="urn:microsoft.com/office/officeart/2005/8/layout/chevronAccent+Icon#1"/>
    <dgm:cxn modelId="{A9EF27CF-914D-4F41-B040-6BD835DF9E64}" type="presParOf" srcId="{A479DFD2-209E-4DA1-A793-A1BD7F0F51F6}" destId="{C4D66E22-1711-489A-B649-98FD8EC5A6CE}" srcOrd="1" destOrd="0" presId="urn:microsoft.com/office/officeart/2005/8/layout/chevronAccent+Icon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9F318C0-342A-48A8-882D-D1B515594345}" type="doc">
      <dgm:prSet loTypeId="urn:microsoft.com/office/officeart/2005/8/layout/chevronAccent+Icon#3" loCatId="process" qsTypeId="urn:microsoft.com/office/officeart/2005/8/quickstyle/simple1" qsCatId="simple" csTypeId="urn:microsoft.com/office/officeart/2005/8/colors/colorful5" csCatId="colorful" phldr="1"/>
      <dgm:spPr/>
    </dgm:pt>
    <dgm:pt modelId="{2BEB057F-2AF7-44D1-A2A6-534B439DC67F}">
      <dgm:prSet phldrT="[Text]" custT="1"/>
      <dgm:spPr/>
      <dgm:t>
        <a:bodyPr/>
        <a:lstStyle/>
        <a:p>
          <a:r>
            <a:rPr lang="cs-CZ" sz="3600" b="1" dirty="0" smtClean="0"/>
            <a:t>Podmět</a:t>
          </a:r>
          <a:endParaRPr lang="cs-CZ" sz="3600" b="1" dirty="0"/>
        </a:p>
      </dgm:t>
    </dgm:pt>
    <dgm:pt modelId="{C824A5BD-096C-4E88-8C92-43EBBC2CF6A9}" type="parTrans" cxnId="{F47E958D-8978-40E8-8200-A9CAF85F7520}">
      <dgm:prSet/>
      <dgm:spPr/>
      <dgm:t>
        <a:bodyPr/>
        <a:lstStyle/>
        <a:p>
          <a:endParaRPr lang="cs-CZ"/>
        </a:p>
      </dgm:t>
    </dgm:pt>
    <dgm:pt modelId="{5ADF52E9-1308-425A-ACFF-A64EEF1F0BC8}" type="sibTrans" cxnId="{F47E958D-8978-40E8-8200-A9CAF85F7520}">
      <dgm:prSet/>
      <dgm:spPr/>
      <dgm:t>
        <a:bodyPr/>
        <a:lstStyle/>
        <a:p>
          <a:endParaRPr lang="cs-CZ"/>
        </a:p>
      </dgm:t>
    </dgm:pt>
    <dgm:pt modelId="{28433290-0433-402A-A5A8-BAD080F101C1}">
      <dgm:prSet phldrT="[Text]" custT="1"/>
      <dgm:spPr/>
      <dgm:t>
        <a:bodyPr/>
        <a:lstStyle/>
        <a:p>
          <a:r>
            <a:rPr lang="cs-CZ" sz="2900" b="1" dirty="0" smtClean="0"/>
            <a:t>HAVEN´T/HASN´T</a:t>
          </a:r>
        </a:p>
      </dgm:t>
    </dgm:pt>
    <dgm:pt modelId="{59AB3C74-B0A0-49A8-BE10-6395A845607A}" type="parTrans" cxnId="{AB4C67D3-D148-4C60-B9A7-F466A88B9B05}">
      <dgm:prSet/>
      <dgm:spPr/>
      <dgm:t>
        <a:bodyPr/>
        <a:lstStyle/>
        <a:p>
          <a:endParaRPr lang="cs-CZ"/>
        </a:p>
      </dgm:t>
    </dgm:pt>
    <dgm:pt modelId="{892CFBC6-CA30-408A-B2FF-CEC4FB11E75A}" type="sibTrans" cxnId="{AB4C67D3-D148-4C60-B9A7-F466A88B9B05}">
      <dgm:prSet/>
      <dgm:spPr/>
      <dgm:t>
        <a:bodyPr/>
        <a:lstStyle/>
        <a:p>
          <a:endParaRPr lang="cs-CZ"/>
        </a:p>
      </dgm:t>
    </dgm:pt>
    <dgm:pt modelId="{11EE3199-B6EA-4A0C-982B-F52EC1D977B5}">
      <dgm:prSet phldrT="[Text]" custT="1"/>
      <dgm:spPr/>
      <dgm:t>
        <a:bodyPr/>
        <a:lstStyle/>
        <a:p>
          <a:r>
            <a:rPr lang="cs-CZ" sz="2400" b="1" dirty="0" smtClean="0"/>
            <a:t>Příčestí minulé ( třetí tvar slovesa)</a:t>
          </a:r>
          <a:endParaRPr lang="cs-CZ" sz="2400" b="1" dirty="0"/>
        </a:p>
      </dgm:t>
    </dgm:pt>
    <dgm:pt modelId="{1B6EDBC6-7AE6-407F-AD70-B4F66DE6551C}" type="parTrans" cxnId="{BC0DB439-3454-4085-A597-9880C082E0C4}">
      <dgm:prSet/>
      <dgm:spPr/>
      <dgm:t>
        <a:bodyPr/>
        <a:lstStyle/>
        <a:p>
          <a:endParaRPr lang="cs-CZ"/>
        </a:p>
      </dgm:t>
    </dgm:pt>
    <dgm:pt modelId="{1D5D95E3-F380-4397-B619-EA07AA1BE76E}" type="sibTrans" cxnId="{BC0DB439-3454-4085-A597-9880C082E0C4}">
      <dgm:prSet/>
      <dgm:spPr/>
      <dgm:t>
        <a:bodyPr/>
        <a:lstStyle/>
        <a:p>
          <a:endParaRPr lang="cs-CZ"/>
        </a:p>
      </dgm:t>
    </dgm:pt>
    <dgm:pt modelId="{F53263E7-9AB7-4241-A6A7-8AC4E580E201}" type="pres">
      <dgm:prSet presAssocID="{89F318C0-342A-48A8-882D-D1B515594345}" presName="Name0" presStyleCnt="0">
        <dgm:presLayoutVars>
          <dgm:dir/>
          <dgm:resizeHandles val="exact"/>
        </dgm:presLayoutVars>
      </dgm:prSet>
      <dgm:spPr/>
    </dgm:pt>
    <dgm:pt modelId="{4F82D256-39AB-44C7-A29B-391A4F6CCFBB}" type="pres">
      <dgm:prSet presAssocID="{2BEB057F-2AF7-44D1-A2A6-534B439DC67F}" presName="composite" presStyleCnt="0"/>
      <dgm:spPr/>
    </dgm:pt>
    <dgm:pt modelId="{A2B4536B-6749-49BB-9C61-2F3A3991087A}" type="pres">
      <dgm:prSet presAssocID="{2BEB057F-2AF7-44D1-A2A6-534B439DC67F}" presName="bgChev" presStyleLbl="node1" presStyleIdx="0" presStyleCnt="3"/>
      <dgm:spPr/>
      <dgm:t>
        <a:bodyPr/>
        <a:lstStyle/>
        <a:p>
          <a:endParaRPr lang="cs-CZ"/>
        </a:p>
      </dgm:t>
    </dgm:pt>
    <dgm:pt modelId="{C65C5541-5D4F-422E-8997-9058A3F47050}" type="pres">
      <dgm:prSet presAssocID="{2BEB057F-2AF7-44D1-A2A6-534B439DC67F}" presName="txNode" presStyleLbl="fgAcc1" presStyleIdx="0" presStyleCnt="3" custLinFactNeighborX="-950" custLinFactNeighborY="-1096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00C22AC-8990-4B4C-8991-A3D658DD8DA8}" type="pres">
      <dgm:prSet presAssocID="{5ADF52E9-1308-425A-ACFF-A64EEF1F0BC8}" presName="compositeSpace" presStyleCnt="0"/>
      <dgm:spPr/>
    </dgm:pt>
    <dgm:pt modelId="{EABA8C1F-9465-4F85-A7B8-3C707004F391}" type="pres">
      <dgm:prSet presAssocID="{28433290-0433-402A-A5A8-BAD080F101C1}" presName="composite" presStyleCnt="0"/>
      <dgm:spPr/>
    </dgm:pt>
    <dgm:pt modelId="{066D77C4-AD1F-439F-8AFD-0A250A3A0BE3}" type="pres">
      <dgm:prSet presAssocID="{28433290-0433-402A-A5A8-BAD080F101C1}" presName="bgChev" presStyleLbl="node1" presStyleIdx="1" presStyleCnt="3"/>
      <dgm:spPr/>
    </dgm:pt>
    <dgm:pt modelId="{5E4EA085-7F20-4716-A195-39E1F4E44A32}" type="pres">
      <dgm:prSet presAssocID="{28433290-0433-402A-A5A8-BAD080F101C1}" presName="tx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08F756-7FB8-4AF2-AADE-D2ECE8613D9B}" type="pres">
      <dgm:prSet presAssocID="{892CFBC6-CA30-408A-B2FF-CEC4FB11E75A}" presName="compositeSpace" presStyleCnt="0"/>
      <dgm:spPr/>
    </dgm:pt>
    <dgm:pt modelId="{A479DFD2-209E-4DA1-A793-A1BD7F0F51F6}" type="pres">
      <dgm:prSet presAssocID="{11EE3199-B6EA-4A0C-982B-F52EC1D977B5}" presName="composite" presStyleCnt="0"/>
      <dgm:spPr/>
    </dgm:pt>
    <dgm:pt modelId="{09AC4F4A-4501-4C00-9DC5-C6A507EA100C}" type="pres">
      <dgm:prSet presAssocID="{11EE3199-B6EA-4A0C-982B-F52EC1D977B5}" presName="bgChev" presStyleLbl="node1" presStyleIdx="2" presStyleCnt="3"/>
      <dgm:spPr/>
    </dgm:pt>
    <dgm:pt modelId="{C4D66E22-1711-489A-B649-98FD8EC5A6CE}" type="pres">
      <dgm:prSet presAssocID="{11EE3199-B6EA-4A0C-982B-F52EC1D977B5}" presName="txNode" presStyleLbl="fgAcc1" presStyleIdx="2" presStyleCnt="3" custScaleY="13684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CDD82F6-9F22-4231-9B82-622F5A036FE4}" type="presOf" srcId="{28433290-0433-402A-A5A8-BAD080F101C1}" destId="{5E4EA085-7F20-4716-A195-39E1F4E44A32}" srcOrd="0" destOrd="0" presId="urn:microsoft.com/office/officeart/2005/8/layout/chevronAccent+Icon#3"/>
    <dgm:cxn modelId="{BC0DB439-3454-4085-A597-9880C082E0C4}" srcId="{89F318C0-342A-48A8-882D-D1B515594345}" destId="{11EE3199-B6EA-4A0C-982B-F52EC1D977B5}" srcOrd="2" destOrd="0" parTransId="{1B6EDBC6-7AE6-407F-AD70-B4F66DE6551C}" sibTransId="{1D5D95E3-F380-4397-B619-EA07AA1BE76E}"/>
    <dgm:cxn modelId="{C12411C7-F7C5-4D9A-AE69-0265C511FDE7}" type="presOf" srcId="{11EE3199-B6EA-4A0C-982B-F52EC1D977B5}" destId="{C4D66E22-1711-489A-B649-98FD8EC5A6CE}" srcOrd="0" destOrd="0" presId="urn:microsoft.com/office/officeart/2005/8/layout/chevronAccent+Icon#3"/>
    <dgm:cxn modelId="{AB4C67D3-D148-4C60-B9A7-F466A88B9B05}" srcId="{89F318C0-342A-48A8-882D-D1B515594345}" destId="{28433290-0433-402A-A5A8-BAD080F101C1}" srcOrd="1" destOrd="0" parTransId="{59AB3C74-B0A0-49A8-BE10-6395A845607A}" sibTransId="{892CFBC6-CA30-408A-B2FF-CEC4FB11E75A}"/>
    <dgm:cxn modelId="{F47E958D-8978-40E8-8200-A9CAF85F7520}" srcId="{89F318C0-342A-48A8-882D-D1B515594345}" destId="{2BEB057F-2AF7-44D1-A2A6-534B439DC67F}" srcOrd="0" destOrd="0" parTransId="{C824A5BD-096C-4E88-8C92-43EBBC2CF6A9}" sibTransId="{5ADF52E9-1308-425A-ACFF-A64EEF1F0BC8}"/>
    <dgm:cxn modelId="{47462A96-DEA1-4D1C-ACEA-B1801A380EF1}" type="presOf" srcId="{89F318C0-342A-48A8-882D-D1B515594345}" destId="{F53263E7-9AB7-4241-A6A7-8AC4E580E201}" srcOrd="0" destOrd="0" presId="urn:microsoft.com/office/officeart/2005/8/layout/chevronAccent+Icon#3"/>
    <dgm:cxn modelId="{3C08973D-6FBE-4F64-8C3F-7A026EB98D8F}" type="presOf" srcId="{2BEB057F-2AF7-44D1-A2A6-534B439DC67F}" destId="{C65C5541-5D4F-422E-8997-9058A3F47050}" srcOrd="0" destOrd="0" presId="urn:microsoft.com/office/officeart/2005/8/layout/chevronAccent+Icon#3"/>
    <dgm:cxn modelId="{5BC9E442-948D-40D2-B410-F4E42C56E312}" type="presParOf" srcId="{F53263E7-9AB7-4241-A6A7-8AC4E580E201}" destId="{4F82D256-39AB-44C7-A29B-391A4F6CCFBB}" srcOrd="0" destOrd="0" presId="urn:microsoft.com/office/officeart/2005/8/layout/chevronAccent+Icon#3"/>
    <dgm:cxn modelId="{23A4A528-68A2-4D59-9152-7B936A46F3FB}" type="presParOf" srcId="{4F82D256-39AB-44C7-A29B-391A4F6CCFBB}" destId="{A2B4536B-6749-49BB-9C61-2F3A3991087A}" srcOrd="0" destOrd="0" presId="urn:microsoft.com/office/officeart/2005/8/layout/chevronAccent+Icon#3"/>
    <dgm:cxn modelId="{19184585-4289-4F94-A5D7-F66E4C837B1B}" type="presParOf" srcId="{4F82D256-39AB-44C7-A29B-391A4F6CCFBB}" destId="{C65C5541-5D4F-422E-8997-9058A3F47050}" srcOrd="1" destOrd="0" presId="urn:microsoft.com/office/officeart/2005/8/layout/chevronAccent+Icon#3"/>
    <dgm:cxn modelId="{E06B9799-4E6E-4DE1-8CEF-FE07AF621FC0}" type="presParOf" srcId="{F53263E7-9AB7-4241-A6A7-8AC4E580E201}" destId="{E00C22AC-8990-4B4C-8991-A3D658DD8DA8}" srcOrd="1" destOrd="0" presId="urn:microsoft.com/office/officeart/2005/8/layout/chevronAccent+Icon#3"/>
    <dgm:cxn modelId="{B6F86436-2B5A-47CF-B95A-D319055509D9}" type="presParOf" srcId="{F53263E7-9AB7-4241-A6A7-8AC4E580E201}" destId="{EABA8C1F-9465-4F85-A7B8-3C707004F391}" srcOrd="2" destOrd="0" presId="urn:microsoft.com/office/officeart/2005/8/layout/chevronAccent+Icon#3"/>
    <dgm:cxn modelId="{8616D52E-CDFB-4FDF-BA53-9F413BAE11F3}" type="presParOf" srcId="{EABA8C1F-9465-4F85-A7B8-3C707004F391}" destId="{066D77C4-AD1F-439F-8AFD-0A250A3A0BE3}" srcOrd="0" destOrd="0" presId="urn:microsoft.com/office/officeart/2005/8/layout/chevronAccent+Icon#3"/>
    <dgm:cxn modelId="{30278C66-AC73-49FB-9E28-7AE469220DA8}" type="presParOf" srcId="{EABA8C1F-9465-4F85-A7B8-3C707004F391}" destId="{5E4EA085-7F20-4716-A195-39E1F4E44A32}" srcOrd="1" destOrd="0" presId="urn:microsoft.com/office/officeart/2005/8/layout/chevronAccent+Icon#3"/>
    <dgm:cxn modelId="{1DB90AF8-3A0F-41DD-91DA-980D0C3BC520}" type="presParOf" srcId="{F53263E7-9AB7-4241-A6A7-8AC4E580E201}" destId="{5A08F756-7FB8-4AF2-AADE-D2ECE8613D9B}" srcOrd="3" destOrd="0" presId="urn:microsoft.com/office/officeart/2005/8/layout/chevronAccent+Icon#3"/>
    <dgm:cxn modelId="{A64DFEAE-A7E4-458D-B600-0969B6F218AA}" type="presParOf" srcId="{F53263E7-9AB7-4241-A6A7-8AC4E580E201}" destId="{A479DFD2-209E-4DA1-A793-A1BD7F0F51F6}" srcOrd="4" destOrd="0" presId="urn:microsoft.com/office/officeart/2005/8/layout/chevronAccent+Icon#3"/>
    <dgm:cxn modelId="{21D67336-CE05-4955-95F4-65F24B54B18E}" type="presParOf" srcId="{A479DFD2-209E-4DA1-A793-A1BD7F0F51F6}" destId="{09AC4F4A-4501-4C00-9DC5-C6A507EA100C}" srcOrd="0" destOrd="0" presId="urn:microsoft.com/office/officeart/2005/8/layout/chevronAccent+Icon#3"/>
    <dgm:cxn modelId="{1494A856-20E4-4B0F-B910-1F531EAFEEF4}" type="presParOf" srcId="{A479DFD2-209E-4DA1-A793-A1BD7F0F51F6}" destId="{C4D66E22-1711-489A-B649-98FD8EC5A6CE}" srcOrd="1" destOrd="0" presId="urn:microsoft.com/office/officeart/2005/8/layout/chevronAccent+Icon#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9F318C0-342A-48A8-882D-D1B515594345}" type="doc">
      <dgm:prSet loTypeId="urn:microsoft.com/office/officeart/2005/8/layout/chevronAccent+Icon#2" loCatId="process" qsTypeId="urn:microsoft.com/office/officeart/2005/8/quickstyle/simple1" qsCatId="simple" csTypeId="urn:microsoft.com/office/officeart/2005/8/colors/colorful5" csCatId="colorful" phldr="1"/>
      <dgm:spPr/>
    </dgm:pt>
    <dgm:pt modelId="{2BEB057F-2AF7-44D1-A2A6-534B439DC67F}">
      <dgm:prSet phldrT="[Text]" custT="1"/>
      <dgm:spPr/>
      <dgm:t>
        <a:bodyPr/>
        <a:lstStyle/>
        <a:p>
          <a:r>
            <a:rPr lang="cs-CZ" sz="2900" b="1" dirty="0" smtClean="0"/>
            <a:t>HAVE/HAS</a:t>
          </a:r>
          <a:endParaRPr lang="cs-CZ" sz="2900" b="1" dirty="0"/>
        </a:p>
      </dgm:t>
    </dgm:pt>
    <dgm:pt modelId="{C824A5BD-096C-4E88-8C92-43EBBC2CF6A9}" type="parTrans" cxnId="{F47E958D-8978-40E8-8200-A9CAF85F7520}">
      <dgm:prSet/>
      <dgm:spPr/>
      <dgm:t>
        <a:bodyPr/>
        <a:lstStyle/>
        <a:p>
          <a:endParaRPr lang="cs-CZ"/>
        </a:p>
      </dgm:t>
    </dgm:pt>
    <dgm:pt modelId="{5ADF52E9-1308-425A-ACFF-A64EEF1F0BC8}" type="sibTrans" cxnId="{F47E958D-8978-40E8-8200-A9CAF85F7520}">
      <dgm:prSet/>
      <dgm:spPr/>
      <dgm:t>
        <a:bodyPr/>
        <a:lstStyle/>
        <a:p>
          <a:endParaRPr lang="cs-CZ"/>
        </a:p>
      </dgm:t>
    </dgm:pt>
    <dgm:pt modelId="{28433290-0433-402A-A5A8-BAD080F101C1}">
      <dgm:prSet phldrT="[Text]" custT="1"/>
      <dgm:spPr/>
      <dgm:t>
        <a:bodyPr/>
        <a:lstStyle/>
        <a:p>
          <a:r>
            <a:rPr lang="cs-CZ" sz="2900" b="1" dirty="0" smtClean="0"/>
            <a:t>PODMĚT</a:t>
          </a:r>
        </a:p>
      </dgm:t>
    </dgm:pt>
    <dgm:pt modelId="{59AB3C74-B0A0-49A8-BE10-6395A845607A}" type="parTrans" cxnId="{AB4C67D3-D148-4C60-B9A7-F466A88B9B05}">
      <dgm:prSet/>
      <dgm:spPr/>
      <dgm:t>
        <a:bodyPr/>
        <a:lstStyle/>
        <a:p>
          <a:endParaRPr lang="cs-CZ"/>
        </a:p>
      </dgm:t>
    </dgm:pt>
    <dgm:pt modelId="{892CFBC6-CA30-408A-B2FF-CEC4FB11E75A}" type="sibTrans" cxnId="{AB4C67D3-D148-4C60-B9A7-F466A88B9B05}">
      <dgm:prSet/>
      <dgm:spPr/>
      <dgm:t>
        <a:bodyPr/>
        <a:lstStyle/>
        <a:p>
          <a:endParaRPr lang="cs-CZ"/>
        </a:p>
      </dgm:t>
    </dgm:pt>
    <dgm:pt modelId="{11EE3199-B6EA-4A0C-982B-F52EC1D977B5}">
      <dgm:prSet phldrT="[Text]" custT="1"/>
      <dgm:spPr/>
      <dgm:t>
        <a:bodyPr/>
        <a:lstStyle/>
        <a:p>
          <a:r>
            <a:rPr lang="cs-CZ" sz="2400" b="1" dirty="0" smtClean="0"/>
            <a:t>Příčestí minulé ( třetí tvar slovesa)</a:t>
          </a:r>
          <a:endParaRPr lang="cs-CZ" sz="2400" b="1" dirty="0"/>
        </a:p>
      </dgm:t>
    </dgm:pt>
    <dgm:pt modelId="{1B6EDBC6-7AE6-407F-AD70-B4F66DE6551C}" type="parTrans" cxnId="{BC0DB439-3454-4085-A597-9880C082E0C4}">
      <dgm:prSet/>
      <dgm:spPr/>
      <dgm:t>
        <a:bodyPr/>
        <a:lstStyle/>
        <a:p>
          <a:endParaRPr lang="cs-CZ"/>
        </a:p>
      </dgm:t>
    </dgm:pt>
    <dgm:pt modelId="{1D5D95E3-F380-4397-B619-EA07AA1BE76E}" type="sibTrans" cxnId="{BC0DB439-3454-4085-A597-9880C082E0C4}">
      <dgm:prSet/>
      <dgm:spPr/>
      <dgm:t>
        <a:bodyPr/>
        <a:lstStyle/>
        <a:p>
          <a:endParaRPr lang="cs-CZ"/>
        </a:p>
      </dgm:t>
    </dgm:pt>
    <dgm:pt modelId="{F53263E7-9AB7-4241-A6A7-8AC4E580E201}" type="pres">
      <dgm:prSet presAssocID="{89F318C0-342A-48A8-882D-D1B515594345}" presName="Name0" presStyleCnt="0">
        <dgm:presLayoutVars>
          <dgm:dir/>
          <dgm:resizeHandles val="exact"/>
        </dgm:presLayoutVars>
      </dgm:prSet>
      <dgm:spPr/>
    </dgm:pt>
    <dgm:pt modelId="{4F82D256-39AB-44C7-A29B-391A4F6CCFBB}" type="pres">
      <dgm:prSet presAssocID="{2BEB057F-2AF7-44D1-A2A6-534B439DC67F}" presName="composite" presStyleCnt="0"/>
      <dgm:spPr/>
    </dgm:pt>
    <dgm:pt modelId="{A2B4536B-6749-49BB-9C61-2F3A3991087A}" type="pres">
      <dgm:prSet presAssocID="{2BEB057F-2AF7-44D1-A2A6-534B439DC67F}" presName="bgChev" presStyleLbl="node1" presStyleIdx="0" presStyleCnt="3"/>
      <dgm:spPr/>
      <dgm:t>
        <a:bodyPr/>
        <a:lstStyle/>
        <a:p>
          <a:endParaRPr lang="cs-CZ"/>
        </a:p>
      </dgm:t>
    </dgm:pt>
    <dgm:pt modelId="{C65C5541-5D4F-422E-8997-9058A3F47050}" type="pres">
      <dgm:prSet presAssocID="{2BEB057F-2AF7-44D1-A2A6-534B439DC67F}" presName="txNode" presStyleLbl="fgAcc1" presStyleIdx="0" presStyleCnt="3" custLinFactNeighborX="-950" custLinFactNeighborY="-1096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00C22AC-8990-4B4C-8991-A3D658DD8DA8}" type="pres">
      <dgm:prSet presAssocID="{5ADF52E9-1308-425A-ACFF-A64EEF1F0BC8}" presName="compositeSpace" presStyleCnt="0"/>
      <dgm:spPr/>
    </dgm:pt>
    <dgm:pt modelId="{EABA8C1F-9465-4F85-A7B8-3C707004F391}" type="pres">
      <dgm:prSet presAssocID="{28433290-0433-402A-A5A8-BAD080F101C1}" presName="composite" presStyleCnt="0"/>
      <dgm:spPr/>
    </dgm:pt>
    <dgm:pt modelId="{066D77C4-AD1F-439F-8AFD-0A250A3A0BE3}" type="pres">
      <dgm:prSet presAssocID="{28433290-0433-402A-A5A8-BAD080F101C1}" presName="bgChev" presStyleLbl="node1" presStyleIdx="1" presStyleCnt="3"/>
      <dgm:spPr/>
    </dgm:pt>
    <dgm:pt modelId="{5E4EA085-7F20-4716-A195-39E1F4E44A32}" type="pres">
      <dgm:prSet presAssocID="{28433290-0433-402A-A5A8-BAD080F101C1}" presName="tx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08F756-7FB8-4AF2-AADE-D2ECE8613D9B}" type="pres">
      <dgm:prSet presAssocID="{892CFBC6-CA30-408A-B2FF-CEC4FB11E75A}" presName="compositeSpace" presStyleCnt="0"/>
      <dgm:spPr/>
    </dgm:pt>
    <dgm:pt modelId="{A479DFD2-209E-4DA1-A793-A1BD7F0F51F6}" type="pres">
      <dgm:prSet presAssocID="{11EE3199-B6EA-4A0C-982B-F52EC1D977B5}" presName="composite" presStyleCnt="0"/>
      <dgm:spPr/>
    </dgm:pt>
    <dgm:pt modelId="{09AC4F4A-4501-4C00-9DC5-C6A507EA100C}" type="pres">
      <dgm:prSet presAssocID="{11EE3199-B6EA-4A0C-982B-F52EC1D977B5}" presName="bgChev" presStyleLbl="node1" presStyleIdx="2" presStyleCnt="3"/>
      <dgm:spPr/>
    </dgm:pt>
    <dgm:pt modelId="{C4D66E22-1711-489A-B649-98FD8EC5A6CE}" type="pres">
      <dgm:prSet presAssocID="{11EE3199-B6EA-4A0C-982B-F52EC1D977B5}" presName="txNode" presStyleLbl="fgAcc1" presStyleIdx="2" presStyleCnt="3" custScaleY="13684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921CD06-1BD7-4999-9E11-E93897475E65}" type="presOf" srcId="{11EE3199-B6EA-4A0C-982B-F52EC1D977B5}" destId="{C4D66E22-1711-489A-B649-98FD8EC5A6CE}" srcOrd="0" destOrd="0" presId="urn:microsoft.com/office/officeart/2005/8/layout/chevronAccent+Icon#2"/>
    <dgm:cxn modelId="{55E263BE-82FE-4A2A-BA6D-9DC51FF3C4F8}" type="presOf" srcId="{89F318C0-342A-48A8-882D-D1B515594345}" destId="{F53263E7-9AB7-4241-A6A7-8AC4E580E201}" srcOrd="0" destOrd="0" presId="urn:microsoft.com/office/officeart/2005/8/layout/chevronAccent+Icon#2"/>
    <dgm:cxn modelId="{E21282EF-265B-416E-B0D4-4009F0EA0283}" type="presOf" srcId="{28433290-0433-402A-A5A8-BAD080F101C1}" destId="{5E4EA085-7F20-4716-A195-39E1F4E44A32}" srcOrd="0" destOrd="0" presId="urn:microsoft.com/office/officeart/2005/8/layout/chevronAccent+Icon#2"/>
    <dgm:cxn modelId="{BC0DB439-3454-4085-A597-9880C082E0C4}" srcId="{89F318C0-342A-48A8-882D-D1B515594345}" destId="{11EE3199-B6EA-4A0C-982B-F52EC1D977B5}" srcOrd="2" destOrd="0" parTransId="{1B6EDBC6-7AE6-407F-AD70-B4F66DE6551C}" sibTransId="{1D5D95E3-F380-4397-B619-EA07AA1BE76E}"/>
    <dgm:cxn modelId="{AB4C67D3-D148-4C60-B9A7-F466A88B9B05}" srcId="{89F318C0-342A-48A8-882D-D1B515594345}" destId="{28433290-0433-402A-A5A8-BAD080F101C1}" srcOrd="1" destOrd="0" parTransId="{59AB3C74-B0A0-49A8-BE10-6395A845607A}" sibTransId="{892CFBC6-CA30-408A-B2FF-CEC4FB11E75A}"/>
    <dgm:cxn modelId="{F47E958D-8978-40E8-8200-A9CAF85F7520}" srcId="{89F318C0-342A-48A8-882D-D1B515594345}" destId="{2BEB057F-2AF7-44D1-A2A6-534B439DC67F}" srcOrd="0" destOrd="0" parTransId="{C824A5BD-096C-4E88-8C92-43EBBC2CF6A9}" sibTransId="{5ADF52E9-1308-425A-ACFF-A64EEF1F0BC8}"/>
    <dgm:cxn modelId="{2EEBDFAA-0094-4BCA-A49B-6F0A72E8ED78}" type="presOf" srcId="{2BEB057F-2AF7-44D1-A2A6-534B439DC67F}" destId="{C65C5541-5D4F-422E-8997-9058A3F47050}" srcOrd="0" destOrd="0" presId="urn:microsoft.com/office/officeart/2005/8/layout/chevronAccent+Icon#2"/>
    <dgm:cxn modelId="{77682A7F-DC47-497E-A235-2A4F1454485C}" type="presParOf" srcId="{F53263E7-9AB7-4241-A6A7-8AC4E580E201}" destId="{4F82D256-39AB-44C7-A29B-391A4F6CCFBB}" srcOrd="0" destOrd="0" presId="urn:microsoft.com/office/officeart/2005/8/layout/chevronAccent+Icon#2"/>
    <dgm:cxn modelId="{42472920-C714-427C-A733-99B1F2C7063C}" type="presParOf" srcId="{4F82D256-39AB-44C7-A29B-391A4F6CCFBB}" destId="{A2B4536B-6749-49BB-9C61-2F3A3991087A}" srcOrd="0" destOrd="0" presId="urn:microsoft.com/office/officeart/2005/8/layout/chevronAccent+Icon#2"/>
    <dgm:cxn modelId="{1DB2F7BD-6BFF-4E49-B529-7463D950E3E2}" type="presParOf" srcId="{4F82D256-39AB-44C7-A29B-391A4F6CCFBB}" destId="{C65C5541-5D4F-422E-8997-9058A3F47050}" srcOrd="1" destOrd="0" presId="urn:microsoft.com/office/officeart/2005/8/layout/chevronAccent+Icon#2"/>
    <dgm:cxn modelId="{92323682-3629-41ED-A098-359E4BE8C76B}" type="presParOf" srcId="{F53263E7-9AB7-4241-A6A7-8AC4E580E201}" destId="{E00C22AC-8990-4B4C-8991-A3D658DD8DA8}" srcOrd="1" destOrd="0" presId="urn:microsoft.com/office/officeart/2005/8/layout/chevronAccent+Icon#2"/>
    <dgm:cxn modelId="{430DCBE2-ACDB-4778-8629-609E703CB72E}" type="presParOf" srcId="{F53263E7-9AB7-4241-A6A7-8AC4E580E201}" destId="{EABA8C1F-9465-4F85-A7B8-3C707004F391}" srcOrd="2" destOrd="0" presId="urn:microsoft.com/office/officeart/2005/8/layout/chevronAccent+Icon#2"/>
    <dgm:cxn modelId="{A68233C2-8A09-4495-A1D3-1BC2703D8CBA}" type="presParOf" srcId="{EABA8C1F-9465-4F85-A7B8-3C707004F391}" destId="{066D77C4-AD1F-439F-8AFD-0A250A3A0BE3}" srcOrd="0" destOrd="0" presId="urn:microsoft.com/office/officeart/2005/8/layout/chevronAccent+Icon#2"/>
    <dgm:cxn modelId="{A57CA7F7-B047-4F02-B9AC-92FC5618AB1D}" type="presParOf" srcId="{EABA8C1F-9465-4F85-A7B8-3C707004F391}" destId="{5E4EA085-7F20-4716-A195-39E1F4E44A32}" srcOrd="1" destOrd="0" presId="urn:microsoft.com/office/officeart/2005/8/layout/chevronAccent+Icon#2"/>
    <dgm:cxn modelId="{58B288F3-7236-489E-A4DB-3640B71D9AF9}" type="presParOf" srcId="{F53263E7-9AB7-4241-A6A7-8AC4E580E201}" destId="{5A08F756-7FB8-4AF2-AADE-D2ECE8613D9B}" srcOrd="3" destOrd="0" presId="urn:microsoft.com/office/officeart/2005/8/layout/chevronAccent+Icon#2"/>
    <dgm:cxn modelId="{8B31F4B0-C34C-46CD-B493-A9A9A83D8ECF}" type="presParOf" srcId="{F53263E7-9AB7-4241-A6A7-8AC4E580E201}" destId="{A479DFD2-209E-4DA1-A793-A1BD7F0F51F6}" srcOrd="4" destOrd="0" presId="urn:microsoft.com/office/officeart/2005/8/layout/chevronAccent+Icon#2"/>
    <dgm:cxn modelId="{EA78A2A9-2E9A-4246-B74F-483328D9755E}" type="presParOf" srcId="{A479DFD2-209E-4DA1-A793-A1BD7F0F51F6}" destId="{09AC4F4A-4501-4C00-9DC5-C6A507EA100C}" srcOrd="0" destOrd="0" presId="urn:microsoft.com/office/officeart/2005/8/layout/chevronAccent+Icon#2"/>
    <dgm:cxn modelId="{B972C5B4-336C-4706-ACEB-454DF0660D6A}" type="presParOf" srcId="{A479DFD2-209E-4DA1-A793-A1BD7F0F51F6}" destId="{C4D66E22-1711-489A-B649-98FD8EC5A6CE}" srcOrd="1" destOrd="0" presId="urn:microsoft.com/office/officeart/2005/8/layout/chevronAccent+Icon#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Mgr. Jindřiška Šmídová  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VY_32_INOVACE_19_Předpřítomný čas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Angličtina 8. 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</a:t>
          </a:r>
          <a:r>
            <a:rPr lang="cs-CZ" sz="1400" kern="1200" smtClean="0"/>
            <a:t>Předpřítomný čas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B4536B-6749-49BB-9C61-2F3A3991087A}">
      <dsp:nvSpPr>
        <dsp:cNvPr id="0" name=""/>
        <dsp:cNvSpPr/>
      </dsp:nvSpPr>
      <dsp:spPr>
        <a:xfrm>
          <a:off x="995" y="2024736"/>
          <a:ext cx="2501785" cy="965689"/>
        </a:xfrm>
        <a:prstGeom prst="chevron">
          <a:avLst>
            <a:gd name="adj" fmla="val 4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5C5541-5D4F-422E-8997-9058A3F47050}">
      <dsp:nvSpPr>
        <dsp:cNvPr id="0" name=""/>
        <dsp:cNvSpPr/>
      </dsp:nvSpPr>
      <dsp:spPr>
        <a:xfrm>
          <a:off x="668138" y="2266158"/>
          <a:ext cx="2112619" cy="9656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b="1" kern="1200" dirty="0" smtClean="0"/>
            <a:t>Podmět</a:t>
          </a:r>
          <a:endParaRPr lang="cs-CZ" sz="3600" b="1" kern="1200" dirty="0"/>
        </a:p>
      </dsp:txBody>
      <dsp:txXfrm>
        <a:off x="696422" y="2294442"/>
        <a:ext cx="2056051" cy="909121"/>
      </dsp:txXfrm>
    </dsp:sp>
    <dsp:sp modelId="{066D77C4-AD1F-439F-8AFD-0A250A3A0BE3}">
      <dsp:nvSpPr>
        <dsp:cNvPr id="0" name=""/>
        <dsp:cNvSpPr/>
      </dsp:nvSpPr>
      <dsp:spPr>
        <a:xfrm>
          <a:off x="2858591" y="2024736"/>
          <a:ext cx="2501785" cy="965689"/>
        </a:xfrm>
        <a:prstGeom prst="chevron">
          <a:avLst>
            <a:gd name="adj" fmla="val 4000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4EA085-7F20-4716-A195-39E1F4E44A32}">
      <dsp:nvSpPr>
        <dsp:cNvPr id="0" name=""/>
        <dsp:cNvSpPr/>
      </dsp:nvSpPr>
      <dsp:spPr>
        <a:xfrm>
          <a:off x="3525733" y="2266158"/>
          <a:ext cx="2112619" cy="9656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b="1" kern="1200" dirty="0" smtClean="0"/>
            <a:t>HAVE/HAS</a:t>
          </a:r>
        </a:p>
      </dsp:txBody>
      <dsp:txXfrm>
        <a:off x="3554017" y="2294442"/>
        <a:ext cx="2056051" cy="909121"/>
      </dsp:txXfrm>
    </dsp:sp>
    <dsp:sp modelId="{09AC4F4A-4501-4C00-9DC5-C6A507EA100C}">
      <dsp:nvSpPr>
        <dsp:cNvPr id="0" name=""/>
        <dsp:cNvSpPr/>
      </dsp:nvSpPr>
      <dsp:spPr>
        <a:xfrm>
          <a:off x="5716186" y="1935774"/>
          <a:ext cx="2501785" cy="965689"/>
        </a:xfrm>
        <a:prstGeom prst="chevron">
          <a:avLst>
            <a:gd name="adj" fmla="val 4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D66E22-1711-489A-B649-98FD8EC5A6CE}">
      <dsp:nvSpPr>
        <dsp:cNvPr id="0" name=""/>
        <dsp:cNvSpPr/>
      </dsp:nvSpPr>
      <dsp:spPr>
        <a:xfrm>
          <a:off x="6383329" y="1999273"/>
          <a:ext cx="2112619" cy="132153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/>
            <a:t>Příčestí minulé ( třetí tvar slovesa)</a:t>
          </a:r>
          <a:endParaRPr lang="cs-CZ" sz="2400" b="1" kern="1200" dirty="0"/>
        </a:p>
      </dsp:txBody>
      <dsp:txXfrm>
        <a:off x="6422035" y="2037979"/>
        <a:ext cx="2035207" cy="124412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B4536B-6749-49BB-9C61-2F3A3991087A}">
      <dsp:nvSpPr>
        <dsp:cNvPr id="0" name=""/>
        <dsp:cNvSpPr/>
      </dsp:nvSpPr>
      <dsp:spPr>
        <a:xfrm>
          <a:off x="995" y="2024736"/>
          <a:ext cx="2501785" cy="965689"/>
        </a:xfrm>
        <a:prstGeom prst="chevron">
          <a:avLst>
            <a:gd name="adj" fmla="val 4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5C5541-5D4F-422E-8997-9058A3F47050}">
      <dsp:nvSpPr>
        <dsp:cNvPr id="0" name=""/>
        <dsp:cNvSpPr/>
      </dsp:nvSpPr>
      <dsp:spPr>
        <a:xfrm>
          <a:off x="648068" y="2160241"/>
          <a:ext cx="2112619" cy="9656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b="1" kern="1200" dirty="0" smtClean="0"/>
            <a:t>Podmět</a:t>
          </a:r>
          <a:endParaRPr lang="cs-CZ" sz="3600" b="1" kern="1200" dirty="0"/>
        </a:p>
      </dsp:txBody>
      <dsp:txXfrm>
        <a:off x="676352" y="2188525"/>
        <a:ext cx="2056051" cy="909121"/>
      </dsp:txXfrm>
    </dsp:sp>
    <dsp:sp modelId="{066D77C4-AD1F-439F-8AFD-0A250A3A0BE3}">
      <dsp:nvSpPr>
        <dsp:cNvPr id="0" name=""/>
        <dsp:cNvSpPr/>
      </dsp:nvSpPr>
      <dsp:spPr>
        <a:xfrm>
          <a:off x="2858591" y="2024736"/>
          <a:ext cx="2501785" cy="965689"/>
        </a:xfrm>
        <a:prstGeom prst="chevron">
          <a:avLst>
            <a:gd name="adj" fmla="val 4000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4EA085-7F20-4716-A195-39E1F4E44A32}">
      <dsp:nvSpPr>
        <dsp:cNvPr id="0" name=""/>
        <dsp:cNvSpPr/>
      </dsp:nvSpPr>
      <dsp:spPr>
        <a:xfrm>
          <a:off x="3525733" y="2266158"/>
          <a:ext cx="2112619" cy="9656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b="1" kern="1200" dirty="0" smtClean="0"/>
            <a:t>HAVEN´T/HASN´T</a:t>
          </a:r>
        </a:p>
      </dsp:txBody>
      <dsp:txXfrm>
        <a:off x="3554017" y="2294442"/>
        <a:ext cx="2056051" cy="909121"/>
      </dsp:txXfrm>
    </dsp:sp>
    <dsp:sp modelId="{09AC4F4A-4501-4C00-9DC5-C6A507EA100C}">
      <dsp:nvSpPr>
        <dsp:cNvPr id="0" name=""/>
        <dsp:cNvSpPr/>
      </dsp:nvSpPr>
      <dsp:spPr>
        <a:xfrm>
          <a:off x="5716186" y="1935774"/>
          <a:ext cx="2501785" cy="965689"/>
        </a:xfrm>
        <a:prstGeom prst="chevron">
          <a:avLst>
            <a:gd name="adj" fmla="val 4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D66E22-1711-489A-B649-98FD8EC5A6CE}">
      <dsp:nvSpPr>
        <dsp:cNvPr id="0" name=""/>
        <dsp:cNvSpPr/>
      </dsp:nvSpPr>
      <dsp:spPr>
        <a:xfrm>
          <a:off x="6383329" y="1999273"/>
          <a:ext cx="2112619" cy="132153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/>
            <a:t>Příčestí minulé ( třetí tvar slovesa)</a:t>
          </a:r>
          <a:endParaRPr lang="cs-CZ" sz="2400" b="1" kern="1200" dirty="0"/>
        </a:p>
      </dsp:txBody>
      <dsp:txXfrm>
        <a:off x="6422035" y="2037979"/>
        <a:ext cx="2035207" cy="124412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B4536B-6749-49BB-9C61-2F3A3991087A}">
      <dsp:nvSpPr>
        <dsp:cNvPr id="0" name=""/>
        <dsp:cNvSpPr/>
      </dsp:nvSpPr>
      <dsp:spPr>
        <a:xfrm>
          <a:off x="1021" y="2009391"/>
          <a:ext cx="2565390" cy="990240"/>
        </a:xfrm>
        <a:prstGeom prst="chevron">
          <a:avLst>
            <a:gd name="adj" fmla="val 4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5C5541-5D4F-422E-8997-9058A3F47050}">
      <dsp:nvSpPr>
        <dsp:cNvPr id="0" name=""/>
        <dsp:cNvSpPr/>
      </dsp:nvSpPr>
      <dsp:spPr>
        <a:xfrm>
          <a:off x="664545" y="2148342"/>
          <a:ext cx="2166329" cy="99024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b="1" kern="1200" dirty="0" smtClean="0"/>
            <a:t>HAVE/HAS</a:t>
          </a:r>
          <a:endParaRPr lang="cs-CZ" sz="2900" b="1" kern="1200" dirty="0"/>
        </a:p>
      </dsp:txBody>
      <dsp:txXfrm>
        <a:off x="693548" y="2177345"/>
        <a:ext cx="2108323" cy="932234"/>
      </dsp:txXfrm>
    </dsp:sp>
    <dsp:sp modelId="{066D77C4-AD1F-439F-8AFD-0A250A3A0BE3}">
      <dsp:nvSpPr>
        <dsp:cNvPr id="0" name=""/>
        <dsp:cNvSpPr/>
      </dsp:nvSpPr>
      <dsp:spPr>
        <a:xfrm>
          <a:off x="2931267" y="2009391"/>
          <a:ext cx="2565390" cy="990240"/>
        </a:xfrm>
        <a:prstGeom prst="chevron">
          <a:avLst>
            <a:gd name="adj" fmla="val 4000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4EA085-7F20-4716-A195-39E1F4E44A32}">
      <dsp:nvSpPr>
        <dsp:cNvPr id="0" name=""/>
        <dsp:cNvSpPr/>
      </dsp:nvSpPr>
      <dsp:spPr>
        <a:xfrm>
          <a:off x="3615371" y="2256951"/>
          <a:ext cx="2166329" cy="99024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b="1" kern="1200" dirty="0" smtClean="0"/>
            <a:t>PODMĚT</a:t>
          </a:r>
        </a:p>
      </dsp:txBody>
      <dsp:txXfrm>
        <a:off x="3644374" y="2285954"/>
        <a:ext cx="2108323" cy="932234"/>
      </dsp:txXfrm>
    </dsp:sp>
    <dsp:sp modelId="{09AC4F4A-4501-4C00-9DC5-C6A507EA100C}">
      <dsp:nvSpPr>
        <dsp:cNvPr id="0" name=""/>
        <dsp:cNvSpPr/>
      </dsp:nvSpPr>
      <dsp:spPr>
        <a:xfrm>
          <a:off x="5861513" y="1918168"/>
          <a:ext cx="2565390" cy="990240"/>
        </a:xfrm>
        <a:prstGeom prst="chevron">
          <a:avLst>
            <a:gd name="adj" fmla="val 4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D66E22-1711-489A-B649-98FD8EC5A6CE}">
      <dsp:nvSpPr>
        <dsp:cNvPr id="0" name=""/>
        <dsp:cNvSpPr/>
      </dsp:nvSpPr>
      <dsp:spPr>
        <a:xfrm>
          <a:off x="6545617" y="1983281"/>
          <a:ext cx="2166329" cy="135513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/>
            <a:t>Příčestí minulé ( třetí tvar slovesa)</a:t>
          </a:r>
          <a:endParaRPr lang="cs-CZ" sz="2400" b="1" kern="1200" dirty="0"/>
        </a:p>
      </dsp:txBody>
      <dsp:txXfrm>
        <a:off x="6585308" y="2022972"/>
        <a:ext cx="2086947" cy="12757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Accent+Icon#1">
  <dgm:title val="Proces dvojité šipky – zvýraznění"/>
  <dgm:desc val="Umožňuje znázornit postupné kroky v úkolu, procesu nebo pracovním postupu či zdůraznit pohyb nebo směr. Nejvhodnější je pro práci s minimálním množstvím textu úrovně 1 a 2."/>
  <dgm:catLst>
    <dgm:cat type="process" pri="9500"/>
    <dgm:cat type="officeonline" pri="2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primFontSz" for="des" forName="txNode" op="equ" val="65"/>
      <dgm:constr type="w" for="ch" forName="compositeSpace" refType="w" refFor="ch" refForName="composite" fact="0.028"/>
    </dgm:constrLst>
    <dgm:ruleLst/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l" for="ch" forName="bgChev"/>
              <dgm:constr type="w" for="ch" forName="bgChev" refType="w" fact="0.9"/>
              <dgm:constr type="t" for="ch" forName="bgChev"/>
              <dgm:constr type="h" for="ch" forName="bgChev" refType="w" refFor="ch" refForName="bgChev" fact="0.386"/>
              <dgm:constr type="l" for="ch" forName="txNode" refType="w" fact="0.24"/>
              <dgm:constr type="w" for="ch" forName="txNode" refType="w" fact="0.76"/>
              <dgm:constr type="t" for="ch" forName="txNode" refType="h" refFor="ch" refForName="bgChev" fact="0.25"/>
              <dgm:constr type="h" for="ch" forName="txNode" refType="h" refFor="ch" refForName="bgChev"/>
            </dgm:constrLst>
          </dgm:if>
          <dgm:else name="Name7">
            <dgm:constrLst>
              <dgm:constr type="l" for="ch" forName="bgChev" refType="w" fact="0.1"/>
              <dgm:constr type="w" for="ch" forName="bgChev" refType="w" fact="0.9"/>
              <dgm:constr type="t" for="ch" forName="bgChev"/>
              <dgm:constr type="h" for="ch" forName="bgChev" refType="w" refFor="ch" refForName="bgChev" fact="0.386"/>
              <dgm:constr type="l" for="ch" forName="txNode"/>
              <dgm:constr type="w" for="ch" forName="txNode" refType="w" fact="0.76"/>
              <dgm:constr type="t" for="ch" forName="txNode" refType="h" refFor="ch" refForName="bgChev" fact="0.25"/>
              <dgm:constr type="h" for="ch" forName="txNode" refType="h" refFor="ch" refForName="bgChev"/>
            </dgm:constrLst>
          </dgm:else>
        </dgm:choose>
        <dgm:ruleLst/>
        <dgm:layoutNode name="bgChev" styleLbl="node1">
          <dgm:alg type="sp"/>
          <dgm:choose name="Name8">
            <dgm:if name="Name9" func="var" arg="dir" op="equ" val="norm">
              <dgm:shape xmlns:r="http://schemas.openxmlformats.org/officeDocument/2006/relationships" type="chevron" r:blip="">
                <dgm:adjLst>
                  <dgm:adj idx="1" val="0.4"/>
                </dgm:adjLst>
              </dgm:shape>
            </dgm:if>
            <dgm:else name="Name10">
              <dgm:shape xmlns:r="http://schemas.openxmlformats.org/officeDocument/2006/relationships" rot="180" type="chevron" r:blip="">
                <dgm:adjLst>
                  <dgm:adj idx="1" val="0.4"/>
                </dgm:adjLst>
              </dgm:shape>
            </dgm:else>
          </dgm:choose>
          <dgm:presOf/>
          <dgm:constrLst/>
        </dgm:layoutNode>
        <dgm:layoutNode name="txNode" styleLbl="fgAcc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ruleLst>
            <dgm:rule type="primFontSz" val="5" fact="NaN" max="NaN"/>
          </dgm:ruleLst>
        </dgm:layoutNode>
      </dgm:layoutNode>
      <dgm:forEach name="Name11" axis="followSib" ptType="sibTrans" cnt="1">
        <dgm:layoutNode name="compositeSpace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Accent+Icon#3">
  <dgm:title val="Proces dvojité šipky – zvýraznění"/>
  <dgm:desc val="Umožňuje znázornit postupné kroky v úkolu, procesu nebo pracovním postupu či zdůraznit pohyb nebo směr. Nejvhodnější je pro práci s minimálním množstvím textu úrovně 1 a 2."/>
  <dgm:catLst>
    <dgm:cat type="process" pri="9500"/>
    <dgm:cat type="officeonline" pri="2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primFontSz" for="des" forName="txNode" op="equ" val="65"/>
      <dgm:constr type="w" for="ch" forName="compositeSpace" refType="w" refFor="ch" refForName="composite" fact="0.028"/>
    </dgm:constrLst>
    <dgm:ruleLst/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l" for="ch" forName="bgChev"/>
              <dgm:constr type="w" for="ch" forName="bgChev" refType="w" fact="0.9"/>
              <dgm:constr type="t" for="ch" forName="bgChev"/>
              <dgm:constr type="h" for="ch" forName="bgChev" refType="w" refFor="ch" refForName="bgChev" fact="0.386"/>
              <dgm:constr type="l" for="ch" forName="txNode" refType="w" fact="0.24"/>
              <dgm:constr type="w" for="ch" forName="txNode" refType="w" fact="0.76"/>
              <dgm:constr type="t" for="ch" forName="txNode" refType="h" refFor="ch" refForName="bgChev" fact="0.25"/>
              <dgm:constr type="h" for="ch" forName="txNode" refType="h" refFor="ch" refForName="bgChev"/>
            </dgm:constrLst>
          </dgm:if>
          <dgm:else name="Name7">
            <dgm:constrLst>
              <dgm:constr type="l" for="ch" forName="bgChev" refType="w" fact="0.1"/>
              <dgm:constr type="w" for="ch" forName="bgChev" refType="w" fact="0.9"/>
              <dgm:constr type="t" for="ch" forName="bgChev"/>
              <dgm:constr type="h" for="ch" forName="bgChev" refType="w" refFor="ch" refForName="bgChev" fact="0.386"/>
              <dgm:constr type="l" for="ch" forName="txNode"/>
              <dgm:constr type="w" for="ch" forName="txNode" refType="w" fact="0.76"/>
              <dgm:constr type="t" for="ch" forName="txNode" refType="h" refFor="ch" refForName="bgChev" fact="0.25"/>
              <dgm:constr type="h" for="ch" forName="txNode" refType="h" refFor="ch" refForName="bgChev"/>
            </dgm:constrLst>
          </dgm:else>
        </dgm:choose>
        <dgm:ruleLst/>
        <dgm:layoutNode name="bgChev" styleLbl="node1">
          <dgm:alg type="sp"/>
          <dgm:choose name="Name8">
            <dgm:if name="Name9" func="var" arg="dir" op="equ" val="norm">
              <dgm:shape xmlns:r="http://schemas.openxmlformats.org/officeDocument/2006/relationships" type="chevron" r:blip="">
                <dgm:adjLst>
                  <dgm:adj idx="1" val="0.4"/>
                </dgm:adjLst>
              </dgm:shape>
            </dgm:if>
            <dgm:else name="Name10">
              <dgm:shape xmlns:r="http://schemas.openxmlformats.org/officeDocument/2006/relationships" rot="180" type="chevron" r:blip="">
                <dgm:adjLst>
                  <dgm:adj idx="1" val="0.4"/>
                </dgm:adjLst>
              </dgm:shape>
            </dgm:else>
          </dgm:choose>
          <dgm:presOf/>
          <dgm:constrLst/>
        </dgm:layoutNode>
        <dgm:layoutNode name="txNode" styleLbl="fgAcc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ruleLst>
            <dgm:rule type="primFontSz" val="5" fact="NaN" max="NaN"/>
          </dgm:ruleLst>
        </dgm:layoutNode>
      </dgm:layoutNode>
      <dgm:forEach name="Name11" axis="followSib" ptType="sibTrans" cnt="1">
        <dgm:layoutNode name="compositeSpace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Accent+Icon#2">
  <dgm:title val="Proces dvojité šipky – zvýraznění"/>
  <dgm:desc val="Umožňuje znázornit postupné kroky v úkolu, procesu nebo pracovním postupu či zdůraznit pohyb nebo směr. Nejvhodnější je pro práci s minimálním množstvím textu úrovně 1 a 2."/>
  <dgm:catLst>
    <dgm:cat type="process" pri="9500"/>
    <dgm:cat type="officeonline" pri="2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primFontSz" for="des" forName="txNode" op="equ" val="65"/>
      <dgm:constr type="w" for="ch" forName="compositeSpace" refType="w" refFor="ch" refForName="composite" fact="0.028"/>
    </dgm:constrLst>
    <dgm:ruleLst/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l" for="ch" forName="bgChev"/>
              <dgm:constr type="w" for="ch" forName="bgChev" refType="w" fact="0.9"/>
              <dgm:constr type="t" for="ch" forName="bgChev"/>
              <dgm:constr type="h" for="ch" forName="bgChev" refType="w" refFor="ch" refForName="bgChev" fact="0.386"/>
              <dgm:constr type="l" for="ch" forName="txNode" refType="w" fact="0.24"/>
              <dgm:constr type="w" for="ch" forName="txNode" refType="w" fact="0.76"/>
              <dgm:constr type="t" for="ch" forName="txNode" refType="h" refFor="ch" refForName="bgChev" fact="0.25"/>
              <dgm:constr type="h" for="ch" forName="txNode" refType="h" refFor="ch" refForName="bgChev"/>
            </dgm:constrLst>
          </dgm:if>
          <dgm:else name="Name7">
            <dgm:constrLst>
              <dgm:constr type="l" for="ch" forName="bgChev" refType="w" fact="0.1"/>
              <dgm:constr type="w" for="ch" forName="bgChev" refType="w" fact="0.9"/>
              <dgm:constr type="t" for="ch" forName="bgChev"/>
              <dgm:constr type="h" for="ch" forName="bgChev" refType="w" refFor="ch" refForName="bgChev" fact="0.386"/>
              <dgm:constr type="l" for="ch" forName="txNode"/>
              <dgm:constr type="w" for="ch" forName="txNode" refType="w" fact="0.76"/>
              <dgm:constr type="t" for="ch" forName="txNode" refType="h" refFor="ch" refForName="bgChev" fact="0.25"/>
              <dgm:constr type="h" for="ch" forName="txNode" refType="h" refFor="ch" refForName="bgChev"/>
            </dgm:constrLst>
          </dgm:else>
        </dgm:choose>
        <dgm:ruleLst/>
        <dgm:layoutNode name="bgChev" styleLbl="node1">
          <dgm:alg type="sp"/>
          <dgm:choose name="Name8">
            <dgm:if name="Name9" func="var" arg="dir" op="equ" val="norm">
              <dgm:shape xmlns:r="http://schemas.openxmlformats.org/officeDocument/2006/relationships" type="chevron" r:blip="">
                <dgm:adjLst>
                  <dgm:adj idx="1" val="0.4"/>
                </dgm:adjLst>
              </dgm:shape>
            </dgm:if>
            <dgm:else name="Name10">
              <dgm:shape xmlns:r="http://schemas.openxmlformats.org/officeDocument/2006/relationships" rot="180" type="chevron" r:blip="">
                <dgm:adjLst>
                  <dgm:adj idx="1" val="0.4"/>
                </dgm:adjLst>
              </dgm:shape>
            </dgm:else>
          </dgm:choose>
          <dgm:presOf/>
          <dgm:constrLst/>
        </dgm:layoutNode>
        <dgm:layoutNode name="txNode" styleLbl="fgAcc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ruleLst>
            <dgm:rule type="primFontSz" val="5" fact="NaN" max="NaN"/>
          </dgm:ruleLst>
        </dgm:layoutNode>
      </dgm:layoutNode>
      <dgm:forEach name="Name11" axis="followSib" ptType="sibTrans" cnt="1">
        <dgm:layoutNode name="compositeSpace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7.10.2012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7.10.2012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7.10.2012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7.10.2012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7.10.2012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7.10.2012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7D6EA-62BC-405E-B0D3-37848BED9749}" type="datetimeFigureOut">
              <a:rPr lang="cs-CZ" smtClean="0"/>
              <a:t>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3.wmf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7.wmf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9.wmf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817023758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4505214"/>
              </p:ext>
            </p:extLst>
          </p:nvPr>
        </p:nvGraphicFramePr>
        <p:xfrm>
          <a:off x="457200" y="1600200"/>
          <a:ext cx="8229600" cy="21234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8. ročník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Sešit, psací potřeby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Seznámení s předpřítomným časem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Žáci si zapíší pravidla používání  a tvorby předpřítomného času.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5904656"/>
          </a:xfrm>
        </p:spPr>
        <p:txBody>
          <a:bodyPr>
            <a:normAutofit fontScale="90000"/>
          </a:bodyPr>
          <a:lstStyle/>
          <a:p>
            <a:r>
              <a:rPr lang="cs-CZ" sz="8000" b="1" dirty="0" smtClean="0"/>
              <a:t/>
            </a:r>
            <a:br>
              <a:rPr lang="cs-CZ" sz="8000" b="1" dirty="0" smtClean="0"/>
            </a:br>
            <a:r>
              <a:rPr lang="cs-CZ" sz="8000" b="1" dirty="0" smtClean="0"/>
              <a:t/>
            </a:r>
            <a:br>
              <a:rPr lang="cs-CZ" sz="8000" b="1" dirty="0" smtClean="0"/>
            </a:br>
            <a:r>
              <a:rPr lang="cs-CZ" sz="9800" b="1" dirty="0" smtClean="0"/>
              <a:t>PŘEDPŘÍTOMNÝ ČAS PROSTÝ</a:t>
            </a:r>
            <a:br>
              <a:rPr lang="cs-CZ" sz="9800" b="1" dirty="0" smtClean="0"/>
            </a:br>
            <a:r>
              <a:rPr lang="cs-CZ" sz="7300" dirty="0" smtClean="0"/>
              <a:t>PRESENT </a:t>
            </a:r>
            <a:r>
              <a:rPr lang="cs-CZ" sz="7300" dirty="0"/>
              <a:t>PERFECT SIMPLE</a:t>
            </a:r>
            <a:r>
              <a:rPr lang="cs-CZ" sz="7300" b="1" dirty="0" smtClean="0"/>
              <a:t/>
            </a:r>
            <a:br>
              <a:rPr lang="cs-CZ" sz="7300" b="1" dirty="0" smtClean="0"/>
            </a:br>
            <a:endParaRPr lang="cs-CZ" sz="7300" b="1" dirty="0"/>
          </a:p>
        </p:txBody>
      </p:sp>
    </p:spTree>
    <p:extLst>
      <p:ext uri="{BB962C8B-B14F-4D97-AF65-F5344CB8AC3E}">
        <p14:creationId xmlns:p14="http://schemas.microsoft.com/office/powerpoint/2010/main" val="2627803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>
                <a:solidFill>
                  <a:srgbClr val="FFFF00"/>
                </a:solidFill>
              </a:rPr>
              <a:t>Předpřítomný </a:t>
            </a:r>
            <a:r>
              <a:rPr lang="cs-CZ" sz="5400" b="1" dirty="0">
                <a:solidFill>
                  <a:srgbClr val="FFFF00"/>
                </a:solidFill>
              </a:rPr>
              <a:t>čas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1032" y="1618684"/>
            <a:ext cx="8496944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07504" y="1988840"/>
            <a:ext cx="9144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0" dirty="0"/>
              <a:t>Předpřítomný čas vyjadřuje děj, který </a:t>
            </a:r>
            <a:r>
              <a:rPr lang="cs-CZ" sz="6000" b="1" dirty="0">
                <a:solidFill>
                  <a:srgbClr val="FF0000"/>
                </a:solidFill>
              </a:rPr>
              <a:t>začal v minulosti a stále trvá nebo trvají jeho následky</a:t>
            </a:r>
          </a:p>
        </p:txBody>
      </p:sp>
    </p:spTree>
    <p:extLst>
      <p:ext uri="{BB962C8B-B14F-4D97-AF65-F5344CB8AC3E}">
        <p14:creationId xmlns:p14="http://schemas.microsoft.com/office/powerpoint/2010/main" val="4030898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400" b="1" dirty="0" smtClean="0">
                <a:solidFill>
                  <a:srgbClr val="FFFF00"/>
                </a:solidFill>
              </a:rPr>
              <a:t/>
            </a:r>
            <a:br>
              <a:rPr lang="cs-CZ" sz="3400" b="1" dirty="0" smtClean="0">
                <a:solidFill>
                  <a:srgbClr val="FFFF00"/>
                </a:solidFill>
              </a:rPr>
            </a:br>
            <a:r>
              <a:rPr lang="cs-CZ" sz="3400" b="1" dirty="0" smtClean="0">
                <a:solidFill>
                  <a:schemeClr val="bg2">
                    <a:lumMod val="10000"/>
                  </a:schemeClr>
                </a:solidFill>
              </a:rPr>
              <a:t>Jak překládáme </a:t>
            </a:r>
            <a:r>
              <a:rPr lang="cs-CZ" sz="3400" b="1" dirty="0">
                <a:solidFill>
                  <a:schemeClr val="bg2">
                    <a:lumMod val="10000"/>
                  </a:schemeClr>
                </a:solidFill>
              </a:rPr>
              <a:t>předpřítomný čas do češtiny ?</a:t>
            </a:r>
            <a:br>
              <a:rPr lang="cs-CZ" sz="3400" b="1" dirty="0">
                <a:solidFill>
                  <a:schemeClr val="bg2">
                    <a:lumMod val="10000"/>
                  </a:schemeClr>
                </a:solidFill>
              </a:rPr>
            </a:br>
            <a:endParaRPr lang="cs-CZ" sz="34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>
            <a:normAutofit/>
          </a:bodyPr>
          <a:lstStyle/>
          <a:p>
            <a:r>
              <a:rPr lang="cs-CZ" sz="4800" b="1" dirty="0">
                <a:solidFill>
                  <a:srgbClr val="FF0000"/>
                </a:solidFill>
              </a:rPr>
              <a:t>Přítomným</a:t>
            </a:r>
            <a:r>
              <a:rPr lang="cs-CZ" sz="4800" dirty="0"/>
              <a:t> NEBO </a:t>
            </a:r>
            <a:r>
              <a:rPr lang="cs-CZ" sz="4800" b="1" dirty="0">
                <a:solidFill>
                  <a:srgbClr val="FF0000"/>
                </a:solidFill>
              </a:rPr>
              <a:t>minulým</a:t>
            </a:r>
            <a:r>
              <a:rPr lang="cs-CZ" sz="4800" dirty="0">
                <a:solidFill>
                  <a:srgbClr val="FF0000"/>
                </a:solidFill>
              </a:rPr>
              <a:t> </a:t>
            </a:r>
            <a:r>
              <a:rPr lang="cs-CZ" sz="4800" b="1" dirty="0">
                <a:solidFill>
                  <a:srgbClr val="FF0000"/>
                </a:solidFill>
              </a:rPr>
              <a:t>časem</a:t>
            </a:r>
            <a:r>
              <a:rPr lang="cs-CZ" sz="4800" dirty="0"/>
              <a:t>, podle konkrétního významu věty</a:t>
            </a:r>
          </a:p>
          <a:p>
            <a:endParaRPr lang="cs-CZ" sz="4800" dirty="0"/>
          </a:p>
        </p:txBody>
      </p:sp>
      <p:pic>
        <p:nvPicPr>
          <p:cNvPr id="1026" name="Picture 2" descr="C:\Users\smidova.jindriska\AppData\Local\Microsoft\Windows\Temporary Internet Files\Content.IE5\6MTGV0V4\MC900437797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501008"/>
            <a:ext cx="3312368" cy="2977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0845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143000"/>
          </a:xfrm>
        </p:spPr>
        <p:txBody>
          <a:bodyPr>
            <a:normAutofit/>
          </a:bodyPr>
          <a:lstStyle/>
          <a:p>
            <a:r>
              <a:rPr lang="cs-CZ" b="1" dirty="0" smtClean="0"/>
              <a:t>KLADNÉ VĚTY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dirty="0"/>
              <a:t>	</a:t>
            </a:r>
          </a:p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938683740"/>
              </p:ext>
            </p:extLst>
          </p:nvPr>
        </p:nvGraphicFramePr>
        <p:xfrm>
          <a:off x="395536" y="1052736"/>
          <a:ext cx="8496944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0" name="Picture 2" descr="C:\Users\smidova.jindriska\AppData\Local\Microsoft\Windows\Temporary Internet Files\Content.IE5\PU8ELI9G\MC90044042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573493"/>
            <a:ext cx="2088232" cy="2198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4557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Co je to příčestí minulé ?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800" b="1" dirty="0">
                <a:solidFill>
                  <a:srgbClr val="FF0000"/>
                </a:solidFill>
              </a:rPr>
              <a:t>Třetí</a:t>
            </a:r>
            <a:r>
              <a:rPr lang="cs-CZ" sz="4800" dirty="0"/>
              <a:t> tvar nepravidelných </a:t>
            </a:r>
            <a:r>
              <a:rPr lang="cs-CZ" sz="4800" dirty="0" smtClean="0"/>
              <a:t>sloves.</a:t>
            </a:r>
          </a:p>
          <a:p>
            <a:r>
              <a:rPr lang="cs-CZ" sz="4800" dirty="0" smtClean="0"/>
              <a:t>U </a:t>
            </a:r>
            <a:r>
              <a:rPr lang="cs-CZ" sz="4800" dirty="0"/>
              <a:t>pravidelných </a:t>
            </a:r>
            <a:r>
              <a:rPr lang="cs-CZ" sz="4800" dirty="0" smtClean="0"/>
              <a:t>sloves má příčestí minulé stejný tvar jako minulý čas. </a:t>
            </a:r>
            <a:endParaRPr lang="cs-CZ" sz="4800" dirty="0"/>
          </a:p>
          <a:p>
            <a:endParaRPr lang="cs-CZ" dirty="0"/>
          </a:p>
        </p:txBody>
      </p:sp>
      <p:pic>
        <p:nvPicPr>
          <p:cNvPr id="3074" name="Picture 2" descr="C:\Users\smidova.jindriska\AppData\Local\Microsoft\Windows\Temporary Internet Files\Content.IE5\6MTGV0V4\MC90029793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797152"/>
            <a:ext cx="760781" cy="1826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7941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360040"/>
          </a:xfrm>
        </p:spPr>
        <p:txBody>
          <a:bodyPr>
            <a:normAutofit fontScale="90000"/>
          </a:bodyPr>
          <a:lstStyle/>
          <a:p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764704"/>
            <a:ext cx="8229600" cy="5390059"/>
          </a:xfrm>
        </p:spPr>
        <p:txBody>
          <a:bodyPr>
            <a:normAutofit/>
          </a:bodyPr>
          <a:lstStyle/>
          <a:p>
            <a:r>
              <a:rPr lang="cs-CZ" sz="4800" b="1" dirty="0" smtClean="0"/>
              <a:t>I </a:t>
            </a:r>
            <a:r>
              <a:rPr lang="cs-CZ" sz="4800" b="1" dirty="0" err="1" smtClean="0"/>
              <a:t>have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packed</a:t>
            </a:r>
            <a:r>
              <a:rPr lang="cs-CZ" sz="4800" b="1" dirty="0" smtClean="0"/>
              <a:t> my </a:t>
            </a:r>
            <a:r>
              <a:rPr lang="cs-CZ" sz="4800" b="1" dirty="0" err="1" smtClean="0"/>
              <a:t>bag</a:t>
            </a:r>
            <a:r>
              <a:rPr lang="cs-CZ" sz="4800" b="1" dirty="0" smtClean="0"/>
              <a:t>. – </a:t>
            </a:r>
          </a:p>
          <a:p>
            <a:r>
              <a:rPr lang="cs-CZ" sz="4800" dirty="0" smtClean="0"/>
              <a:t>Zabalil jsem si tašku.</a:t>
            </a:r>
          </a:p>
          <a:p>
            <a:endParaRPr lang="cs-CZ" sz="4800" b="1" dirty="0" smtClean="0"/>
          </a:p>
          <a:p>
            <a:r>
              <a:rPr lang="cs-CZ" sz="4800" b="1" dirty="0" smtClean="0"/>
              <a:t>He has </a:t>
            </a:r>
            <a:r>
              <a:rPr lang="cs-CZ" sz="4800" b="1" dirty="0" err="1" smtClean="0"/>
              <a:t>phoned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us</a:t>
            </a:r>
            <a:r>
              <a:rPr lang="cs-CZ" sz="4800" b="1" dirty="0" smtClean="0"/>
              <a:t>. –</a:t>
            </a:r>
          </a:p>
          <a:p>
            <a:r>
              <a:rPr lang="cs-CZ" sz="4800" dirty="0" smtClean="0"/>
              <a:t>Už nám telefonoval.</a:t>
            </a:r>
            <a:endParaRPr lang="cs-CZ" sz="4800" dirty="0"/>
          </a:p>
        </p:txBody>
      </p:sp>
      <p:pic>
        <p:nvPicPr>
          <p:cNvPr id="1026" name="Picture 2" descr="C:\Users\smidova.jindriska\AppData\Local\Microsoft\Windows\Temporary Internet Files\Content.IE5\0U6UHSF6\MC9001918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340768"/>
            <a:ext cx="2943396" cy="2274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midova.jindriska\AppData\Local\Microsoft\Windows\Temporary Internet Files\Content.IE5\QB8SYGJY\MP90044836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5916" y="3789040"/>
            <a:ext cx="1997968" cy="2996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3228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/>
          </a:bodyPr>
          <a:lstStyle/>
          <a:p>
            <a:r>
              <a:rPr lang="cs-CZ" b="1" dirty="0" smtClean="0"/>
              <a:t>ZÁPORNÉ VĚTY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dirty="0"/>
              <a:t>	</a:t>
            </a:r>
          </a:p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547452627"/>
              </p:ext>
            </p:extLst>
          </p:nvPr>
        </p:nvGraphicFramePr>
        <p:xfrm>
          <a:off x="467544" y="836712"/>
          <a:ext cx="8496944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099" name="Picture 3" descr="C:\Users\smidova.jindriska\AppData\Local\Microsoft\Windows\Temporary Internet Files\Content.IE5\QB8SYGJY\MC900437561[1].wm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653136"/>
            <a:ext cx="2803954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7081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908720"/>
            <a:ext cx="8229600" cy="4525963"/>
          </a:xfrm>
        </p:spPr>
        <p:txBody>
          <a:bodyPr>
            <a:normAutofit/>
          </a:bodyPr>
          <a:lstStyle/>
          <a:p>
            <a:r>
              <a:rPr lang="cs-CZ" sz="4800" b="1" dirty="0" smtClean="0"/>
              <a:t>I </a:t>
            </a:r>
            <a:r>
              <a:rPr lang="cs-CZ" sz="4800" b="1" dirty="0" err="1" smtClean="0"/>
              <a:t>haven´t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packed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bag</a:t>
            </a:r>
            <a:r>
              <a:rPr lang="cs-CZ" sz="4800" b="1" dirty="0" smtClean="0"/>
              <a:t>.</a:t>
            </a:r>
          </a:p>
          <a:p>
            <a:r>
              <a:rPr lang="cs-CZ" sz="4800" dirty="0" smtClean="0"/>
              <a:t>Ještě jsem si nezabalil tašku.</a:t>
            </a:r>
          </a:p>
          <a:p>
            <a:r>
              <a:rPr lang="cs-CZ" sz="4800" b="1" dirty="0" smtClean="0"/>
              <a:t>He </a:t>
            </a:r>
            <a:r>
              <a:rPr lang="cs-CZ" sz="4800" b="1" dirty="0" err="1" smtClean="0"/>
              <a:t>hasn´t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tidied</a:t>
            </a:r>
            <a:r>
              <a:rPr lang="cs-CZ" sz="4800" b="1" dirty="0" smtClean="0"/>
              <a:t> up </a:t>
            </a:r>
            <a:r>
              <a:rPr lang="cs-CZ" sz="4800" b="1" dirty="0" err="1" smtClean="0"/>
              <a:t>the</a:t>
            </a:r>
            <a:r>
              <a:rPr lang="cs-CZ" sz="4800" b="1" dirty="0" smtClean="0"/>
              <a:t> house.</a:t>
            </a:r>
          </a:p>
          <a:p>
            <a:r>
              <a:rPr lang="cs-CZ" sz="4800" dirty="0" smtClean="0"/>
              <a:t>Ještě neuklidil dům.</a:t>
            </a:r>
            <a:endParaRPr lang="cs-CZ" sz="4800" dirty="0"/>
          </a:p>
        </p:txBody>
      </p:sp>
      <p:pic>
        <p:nvPicPr>
          <p:cNvPr id="2050" name="Picture 2" descr="C:\Users\smidova.jindriska\AppData\Local\Microsoft\Windows\Temporary Internet Files\Content.IE5\QB8SYGJY\MP90040028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77072"/>
            <a:ext cx="3203848" cy="2317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4771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/>
          </a:bodyPr>
          <a:lstStyle/>
          <a:p>
            <a:r>
              <a:rPr lang="cs-CZ" b="1" dirty="0" smtClean="0"/>
              <a:t>OTÁZKY A KRÁTKÉ ODPOVĚDI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dirty="0"/>
              <a:t>	</a:t>
            </a:r>
          </a:p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363495273"/>
              </p:ext>
            </p:extLst>
          </p:nvPr>
        </p:nvGraphicFramePr>
        <p:xfrm>
          <a:off x="179512" y="476672"/>
          <a:ext cx="8712968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075" name="Picture 3" descr="C:\Users\smidova.jindriska\AppData\Local\Microsoft\Windows\Temporary Internet Files\Content.IE5\6MTGV0V4\MC90044152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1" y="4149080"/>
            <a:ext cx="2444557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4176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4042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836712"/>
            <a:ext cx="8229600" cy="4525963"/>
          </a:xfrm>
        </p:spPr>
        <p:txBody>
          <a:bodyPr>
            <a:normAutofit/>
          </a:bodyPr>
          <a:lstStyle/>
          <a:p>
            <a:r>
              <a:rPr lang="cs-CZ" sz="4800" b="1" dirty="0" err="1" smtClean="0"/>
              <a:t>Have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you</a:t>
            </a:r>
            <a:r>
              <a:rPr lang="cs-CZ" sz="4800" b="1" dirty="0" smtClean="0"/>
              <a:t> done </a:t>
            </a:r>
            <a:r>
              <a:rPr lang="cs-CZ" sz="4800" b="1" dirty="0" err="1" smtClean="0"/>
              <a:t>the</a:t>
            </a:r>
            <a:r>
              <a:rPr lang="cs-CZ" sz="4800" b="1" dirty="0" smtClean="0"/>
              <a:t> shopping?</a:t>
            </a:r>
          </a:p>
          <a:p>
            <a:r>
              <a:rPr lang="cs-CZ" sz="4800" dirty="0" smtClean="0"/>
              <a:t>Už jsi nakoupil?</a:t>
            </a:r>
          </a:p>
          <a:p>
            <a:r>
              <a:rPr lang="cs-CZ" sz="4800" b="1" dirty="0" err="1" smtClean="0"/>
              <a:t>Yes</a:t>
            </a:r>
            <a:r>
              <a:rPr lang="cs-CZ" sz="4800" b="1" dirty="0" smtClean="0"/>
              <a:t>, I </a:t>
            </a:r>
            <a:r>
              <a:rPr lang="cs-CZ" sz="4800" b="1" dirty="0" err="1" smtClean="0"/>
              <a:t>have</a:t>
            </a:r>
            <a:r>
              <a:rPr lang="cs-CZ" sz="4800" b="1" dirty="0" smtClean="0"/>
              <a:t>.         No, I </a:t>
            </a:r>
            <a:r>
              <a:rPr lang="cs-CZ" sz="4800" b="1" dirty="0" err="1" smtClean="0"/>
              <a:t>haven´t</a:t>
            </a:r>
            <a:r>
              <a:rPr lang="cs-CZ" sz="4800" b="1" dirty="0" smtClean="0"/>
              <a:t>.</a:t>
            </a:r>
            <a:endParaRPr lang="cs-CZ" sz="4800" b="1" dirty="0"/>
          </a:p>
        </p:txBody>
      </p:sp>
      <p:pic>
        <p:nvPicPr>
          <p:cNvPr id="4103" name="Picture 7" descr="C:\Users\smidova.jindriska\AppData\Local\Microsoft\Windows\Temporary Internet Files\Content.IE5\0U6UHSF6\MP90040894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569114"/>
            <a:ext cx="2357412" cy="3231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0935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8229600" cy="1914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1.Ilustrace : www. </a:t>
            </a:r>
            <a:r>
              <a:rPr lang="cs-CZ" dirty="0" err="1"/>
              <a:t>office</a:t>
            </a:r>
            <a:r>
              <a:rPr lang="cs-CZ" dirty="0"/>
              <a:t>. microsoft.com </a:t>
            </a:r>
          </a:p>
          <a:p>
            <a:endParaRPr lang="cs-CZ" dirty="0"/>
          </a:p>
          <a:p>
            <a:pPr marL="0" indent="0">
              <a:buNone/>
            </a:pP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84536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235</Words>
  <Application>Microsoft Office PowerPoint</Application>
  <PresentationFormat>Předvádění na obrazovce (4:3)</PresentationFormat>
  <Paragraphs>54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Prezentace aplikace PowerPoint</vt:lpstr>
      <vt:lpstr>Anotace</vt:lpstr>
      <vt:lpstr>  PŘEDPŘÍTOMNÝ ČAS PROSTÝ PRESENT PERFECT SIMPLE </vt:lpstr>
      <vt:lpstr>Předpřítomný čas </vt:lpstr>
      <vt:lpstr> Jak překládáme předpřítomný čas do češtiny ? </vt:lpstr>
      <vt:lpstr>KLADNÉ VĚTY </vt:lpstr>
      <vt:lpstr>Co je to příčestí minulé ?</vt:lpstr>
      <vt:lpstr>Prezentace aplikace PowerPoint</vt:lpstr>
      <vt:lpstr>ZÁPORNÉ VĚTY </vt:lpstr>
      <vt:lpstr>Prezentace aplikace PowerPoint</vt:lpstr>
      <vt:lpstr>OTÁZKY A KRÁTKÉ ODPOVĚDI</vt:lpstr>
      <vt:lpstr>Prezentace aplikace PowerPoint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smid.jaromir</dc:creator>
  <cp:lastModifiedBy>Šmídová Jindřiška</cp:lastModifiedBy>
  <cp:revision>30</cp:revision>
  <dcterms:created xsi:type="dcterms:W3CDTF">2011-11-09T14:01:04Z</dcterms:created>
  <dcterms:modified xsi:type="dcterms:W3CDTF">2012-10-07T14:55:53Z</dcterms:modified>
</cp:coreProperties>
</file>