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VY_32_INOVACE__19_Věty </a:t>
          </a:r>
          <a:r>
            <a:rPr lang="cs-CZ" dirty="0" smtClean="0"/>
            <a:t>dvojčlenné a jednočlenné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Věty dvojčlenné a jednočlenné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Eva </a:t>
          </a:r>
          <a:r>
            <a:rPr lang="cs-CZ" sz="1300" kern="1200" dirty="0" err="1" smtClean="0"/>
            <a:t>Konopová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smtClean="0"/>
            <a:t>VY_32_INOVACE__19_Věty </a:t>
          </a:r>
          <a:r>
            <a:rPr lang="cs-CZ" sz="1300" kern="1200" dirty="0" smtClean="0"/>
            <a:t>dvojčlenné a jednočlenné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Český jazyk na 2. stupni ZŠ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Věty dvojčlenné a jednočlenné 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6739786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71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6"/>
            <a:ext cx="7842875" cy="9879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VĚTY</a:t>
            </a:r>
          </a:p>
          <a:p>
            <a:endParaRPr lang="cs-CZ" sz="48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DVOJČLENNÉ</a:t>
            </a:r>
          </a:p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a</a:t>
            </a:r>
          </a:p>
          <a:p>
            <a:endParaRPr lang="cs-CZ" sz="48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JEDNOČLENNÉ</a:t>
            </a:r>
          </a:p>
          <a:p>
            <a:endParaRPr lang="cs-CZ" sz="48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5987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764704"/>
            <a:ext cx="7719239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Která z následujících vět</a:t>
            </a: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je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dvojčlenná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 která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jednočlenná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?</a:t>
            </a: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11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424936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Včera hodně pršelo.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Večer napadl sníh.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Běžte rychle!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Kuře pípalo v ohradě.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Za okny se zablesklo.</a:t>
            </a:r>
          </a:p>
          <a:p>
            <a:endParaRPr lang="cs-CZ" sz="2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Vzápětí udeřil hrom.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Je zamračeno.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Mračil se na svět celý den.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Zdravím tě z dovolené.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Pozdravuj doma.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37" y="421338"/>
            <a:ext cx="88917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nopová\AppData\Local\Microsoft\Windows\Temporary Internet Files\Content.IE5\M2ZE7EEE\MP9004221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8958">
            <a:off x="6588224" y="837498"/>
            <a:ext cx="1512168" cy="100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nopová\AppData\Local\Microsoft\Windows\Temporary Internet Files\Content.IE5\19LMCX3C\MC900404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2401681"/>
            <a:ext cx="1150565" cy="100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onopová\AppData\Local\Microsoft\Windows\Temporary Internet Files\Content.IE5\3Z7ALN8V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38147">
            <a:off x="755576" y="2922364"/>
            <a:ext cx="1082700" cy="108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nopová\AppData\Local\Microsoft\Windows\Temporary Internet Files\Content.IE5\M2ZE7EEE\MC9000792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56066">
            <a:off x="852337" y="4930347"/>
            <a:ext cx="971192" cy="75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Konopová\AppData\Local\Microsoft\Windows\Temporary Internet Files\Content.IE5\19LMCX3C\MC9001976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3" y="5363206"/>
            <a:ext cx="936105" cy="89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22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568952" cy="10033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Ř E Š E N Í</a:t>
            </a:r>
          </a:p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    věta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dvojčlenná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		        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jednočlenná</a:t>
            </a:r>
          </a:p>
          <a:p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Večer napadl sníh.		Včera hodně pršelo.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Běžte!				Za okny se zablesklo.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Kuře pípalo v ohradě.	Je zamračeno.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Vzápětí udeřil hrom.		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Mračil se celý den.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Zdravím tě z dovolené.</a:t>
            </a:r>
          </a:p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Pozdravuj doma.</a:t>
            </a:r>
            <a:endParaRPr lang="cs-CZ" sz="5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74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32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311</TotalTime>
  <Words>180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34</cp:revision>
  <dcterms:created xsi:type="dcterms:W3CDTF">2011-08-21T15:31:45Z</dcterms:created>
  <dcterms:modified xsi:type="dcterms:W3CDTF">2012-09-12T20:45:24Z</dcterms:modified>
</cp:coreProperties>
</file>