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47"/>
  </p:notesMasterIdLst>
  <p:sldIdLst>
    <p:sldId id="384" r:id="rId2"/>
    <p:sldId id="385" r:id="rId3"/>
    <p:sldId id="301" r:id="rId4"/>
    <p:sldId id="338" r:id="rId5"/>
    <p:sldId id="293" r:id="rId6"/>
    <p:sldId id="326" r:id="rId7"/>
    <p:sldId id="310" r:id="rId8"/>
    <p:sldId id="344" r:id="rId9"/>
    <p:sldId id="345" r:id="rId10"/>
    <p:sldId id="374" r:id="rId11"/>
    <p:sldId id="346" r:id="rId12"/>
    <p:sldId id="348" r:id="rId13"/>
    <p:sldId id="349" r:id="rId14"/>
    <p:sldId id="350" r:id="rId15"/>
    <p:sldId id="351" r:id="rId16"/>
    <p:sldId id="352" r:id="rId17"/>
    <p:sldId id="353" r:id="rId18"/>
    <p:sldId id="361" r:id="rId19"/>
    <p:sldId id="355" r:id="rId20"/>
    <p:sldId id="372" r:id="rId21"/>
    <p:sldId id="358" r:id="rId22"/>
    <p:sldId id="359" r:id="rId23"/>
    <p:sldId id="357" r:id="rId24"/>
    <p:sldId id="360" r:id="rId25"/>
    <p:sldId id="362" r:id="rId26"/>
    <p:sldId id="363" r:id="rId27"/>
    <p:sldId id="364" r:id="rId28"/>
    <p:sldId id="365" r:id="rId29"/>
    <p:sldId id="369" r:id="rId30"/>
    <p:sldId id="366" r:id="rId31"/>
    <p:sldId id="373" r:id="rId32"/>
    <p:sldId id="370" r:id="rId33"/>
    <p:sldId id="368" r:id="rId34"/>
    <p:sldId id="367" r:id="rId35"/>
    <p:sldId id="376" r:id="rId36"/>
    <p:sldId id="375" r:id="rId37"/>
    <p:sldId id="377" r:id="rId38"/>
    <p:sldId id="356" r:id="rId39"/>
    <p:sldId id="378" r:id="rId40"/>
    <p:sldId id="379" r:id="rId41"/>
    <p:sldId id="380" r:id="rId42"/>
    <p:sldId id="382" r:id="rId43"/>
    <p:sldId id="383" r:id="rId44"/>
    <p:sldId id="381" r:id="rId45"/>
    <p:sldId id="387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82" autoAdjust="0"/>
    <p:restoredTop sz="94660"/>
  </p:normalViewPr>
  <p:slideViewPr>
    <p:cSldViewPr>
      <p:cViewPr>
        <p:scale>
          <a:sx n="70" d="100"/>
          <a:sy n="70" d="100"/>
        </p:scale>
        <p:origin x="-1680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VY_32_INOVACE_20_AZ KVÍZ 9. ROČNÍK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AZ KVÍZ 9. ROČNÍK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9.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EBBC8C4-B86A-4D9D-8D02-FAB5EC8B1A6C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7BB0F49-19DE-42CA-A45D-C9D0622028A5}" type="presOf" srcId="{C73C7642-F245-4585-8F88-243F9FAEF6CA}" destId="{AA41A67C-3D3F-4AE9-9E0F-5D7F7BB2E74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F7D08BE-3250-4B69-A093-DCF051A8868F}" type="presOf" srcId="{445C7998-7549-48B0-BD68-D4F0167F02E5}" destId="{BC35EE03-4121-4EF9-923D-7CB6D30D358D}" srcOrd="0" destOrd="0" presId="urn:microsoft.com/office/officeart/2005/8/layout/target3"/>
    <dgm:cxn modelId="{60D7E1C2-98DF-43BD-B118-BD313FBA0007}" type="presOf" srcId="{FBBFC3EA-9D9D-4F3A-BEA6-9C2C0E46BF20}" destId="{643EA938-EDE0-4533-ACCC-D2BD6F3A527C}" srcOrd="0" destOrd="0" presId="urn:microsoft.com/office/officeart/2005/8/layout/target3"/>
    <dgm:cxn modelId="{41CC871D-A3B4-4EA1-BE9E-358E57644C6F}" type="presOf" srcId="{019433A1-1324-4DE1-9E6F-32B851095F74}" destId="{E7297F21-D4FD-4A41-AE58-814D01A6B5E7}" srcOrd="1" destOrd="0" presId="urn:microsoft.com/office/officeart/2005/8/layout/target3"/>
    <dgm:cxn modelId="{E225E79E-1520-49ED-8F79-11A68331D539}" type="presOf" srcId="{C73C7642-F245-4585-8F88-243F9FAEF6CA}" destId="{97289DF2-90F4-4EC2-A9FC-633B00BAB610}" srcOrd="0" destOrd="0" presId="urn:microsoft.com/office/officeart/2005/8/layout/target3"/>
    <dgm:cxn modelId="{D058AEAB-E68C-4D20-B781-AFE2F5F70BC4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6FE36B5-FEC2-4D01-ADA3-C84D14C69BB8}" type="presOf" srcId="{445C7998-7549-48B0-BD68-D4F0167F02E5}" destId="{4D19AB04-24FA-40C2-B203-52AE3D15E171}" srcOrd="1" destOrd="0" presId="urn:microsoft.com/office/officeart/2005/8/layout/target3"/>
    <dgm:cxn modelId="{83319912-9432-4E86-BB87-C164AA611BCB}" type="presOf" srcId="{EBC41103-E2E5-4D48-9B4B-425520D3D098}" destId="{50C2F88D-8688-44C2-A854-691F34009D3B}" srcOrd="0" destOrd="0" presId="urn:microsoft.com/office/officeart/2005/8/layout/target3"/>
    <dgm:cxn modelId="{FBF83EDE-4CBA-4105-9A42-1543B8711258}" type="presOf" srcId="{39F8B381-5807-488E-AC22-73DD4140ED4A}" destId="{71045F8C-00FA-488E-A7BD-E2E6753D979D}" srcOrd="0" destOrd="0" presId="urn:microsoft.com/office/officeart/2005/8/layout/target3"/>
    <dgm:cxn modelId="{2127B1C3-EA98-42B6-86A7-74A9835D5E6F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271956A-71BB-4B09-897B-58A3987E9203}" type="presOf" srcId="{EBC41103-E2E5-4D48-9B4B-425520D3D098}" destId="{F969C235-9271-4D34-B740-D627A121CAD0}" srcOrd="1" destOrd="0" presId="urn:microsoft.com/office/officeart/2005/8/layout/target3"/>
    <dgm:cxn modelId="{B9ACA961-D40D-4A2E-9FD0-8653C7CEF1D0}" type="presOf" srcId="{FBBFC3EA-9D9D-4F3A-BEA6-9C2C0E46BF20}" destId="{832BF48F-0145-4429-9E02-8FCA946CCE9E}" srcOrd="1" destOrd="0" presId="urn:microsoft.com/office/officeart/2005/8/layout/target3"/>
    <dgm:cxn modelId="{C8958D75-BCB6-4FBD-BE03-5992EF9E5568}" type="presParOf" srcId="{71045F8C-00FA-488E-A7BD-E2E6753D979D}" destId="{3577EC6B-C980-4F34-8C69-4365E7B8FC8C}" srcOrd="0" destOrd="0" presId="urn:microsoft.com/office/officeart/2005/8/layout/target3"/>
    <dgm:cxn modelId="{FC5D9216-E8DB-4251-8AAD-6A5FAA93D173}" type="presParOf" srcId="{71045F8C-00FA-488E-A7BD-E2E6753D979D}" destId="{6940EB87-DC1D-4BC3-9408-9AC2E1FFC039}" srcOrd="1" destOrd="0" presId="urn:microsoft.com/office/officeart/2005/8/layout/target3"/>
    <dgm:cxn modelId="{3D40F787-6E2E-4294-B99D-6A7CCDCF55B0}" type="presParOf" srcId="{71045F8C-00FA-488E-A7BD-E2E6753D979D}" destId="{BC35EE03-4121-4EF9-923D-7CB6D30D358D}" srcOrd="2" destOrd="0" presId="urn:microsoft.com/office/officeart/2005/8/layout/target3"/>
    <dgm:cxn modelId="{410EB1C0-0868-40E6-871F-CA5C1E261583}" type="presParOf" srcId="{71045F8C-00FA-488E-A7BD-E2E6753D979D}" destId="{C95EEA27-3CBF-4645-A92D-9D8AF5C1CBFC}" srcOrd="3" destOrd="0" presId="urn:microsoft.com/office/officeart/2005/8/layout/target3"/>
    <dgm:cxn modelId="{31A87CBD-D059-433E-96E4-D34E79D1CB52}" type="presParOf" srcId="{71045F8C-00FA-488E-A7BD-E2E6753D979D}" destId="{851BB866-B6AE-4566-893F-4C635BA974FC}" srcOrd="4" destOrd="0" presId="urn:microsoft.com/office/officeart/2005/8/layout/target3"/>
    <dgm:cxn modelId="{289802BE-3555-42A4-93D6-E0A3F66021B7}" type="presParOf" srcId="{71045F8C-00FA-488E-A7BD-E2E6753D979D}" destId="{643EA938-EDE0-4533-ACCC-D2BD6F3A527C}" srcOrd="5" destOrd="0" presId="urn:microsoft.com/office/officeart/2005/8/layout/target3"/>
    <dgm:cxn modelId="{F38062D9-013D-4F4B-B3F1-41C3F8A0AE6E}" type="presParOf" srcId="{71045F8C-00FA-488E-A7BD-E2E6753D979D}" destId="{92F31B18-D66D-4CC7-89B9-378928DE877D}" srcOrd="6" destOrd="0" presId="urn:microsoft.com/office/officeart/2005/8/layout/target3"/>
    <dgm:cxn modelId="{90AA2142-8CE1-4EA5-A3EA-FFC00FC200BC}" type="presParOf" srcId="{71045F8C-00FA-488E-A7BD-E2E6753D979D}" destId="{902074E1-B931-4618-97F1-FADBE82E9C3C}" srcOrd="7" destOrd="0" presId="urn:microsoft.com/office/officeart/2005/8/layout/target3"/>
    <dgm:cxn modelId="{1C9651EA-9BB9-4AAB-8F77-0B221C749A4B}" type="presParOf" srcId="{71045F8C-00FA-488E-A7BD-E2E6753D979D}" destId="{A3817367-F2BC-482F-8832-FA00B51DCCF3}" srcOrd="8" destOrd="0" presId="urn:microsoft.com/office/officeart/2005/8/layout/target3"/>
    <dgm:cxn modelId="{80BAAF8B-E16E-4C00-B30C-94F6215C5F1C}" type="presParOf" srcId="{71045F8C-00FA-488E-A7BD-E2E6753D979D}" destId="{626ABFF6-56C8-4386-B662-68EC364EED9D}" srcOrd="9" destOrd="0" presId="urn:microsoft.com/office/officeart/2005/8/layout/target3"/>
    <dgm:cxn modelId="{185B69FC-3B80-433F-9159-B4B218C49BE0}" type="presParOf" srcId="{71045F8C-00FA-488E-A7BD-E2E6753D979D}" destId="{6DB11F1C-D028-4800-9625-6611CA9DE6D4}" srcOrd="10" destOrd="0" presId="urn:microsoft.com/office/officeart/2005/8/layout/target3"/>
    <dgm:cxn modelId="{211BA550-AE5A-415D-9A5D-C704CAEA0CAE}" type="presParOf" srcId="{71045F8C-00FA-488E-A7BD-E2E6753D979D}" destId="{CDED6FE3-AD8F-4ACC-B6B8-710EDDD97598}" srcOrd="11" destOrd="0" presId="urn:microsoft.com/office/officeart/2005/8/layout/target3"/>
    <dgm:cxn modelId="{A5B436E1-4BCF-4508-AE9F-34297B1A99C0}" type="presParOf" srcId="{71045F8C-00FA-488E-A7BD-E2E6753D979D}" destId="{397AC6D7-84A6-4150-958F-83C92D9ACF38}" srcOrd="12" destOrd="0" presId="urn:microsoft.com/office/officeart/2005/8/layout/target3"/>
    <dgm:cxn modelId="{9776F58F-B168-4468-82FA-BA7B754A86C1}" type="presParOf" srcId="{71045F8C-00FA-488E-A7BD-E2E6753D979D}" destId="{D7419528-33A6-416D-9E64-B3F7915C5149}" srcOrd="13" destOrd="0" presId="urn:microsoft.com/office/officeart/2005/8/layout/target3"/>
    <dgm:cxn modelId="{EE72A7F9-B92A-473D-B011-0988E0B206B2}" type="presParOf" srcId="{71045F8C-00FA-488E-A7BD-E2E6753D979D}" destId="{97289DF2-90F4-4EC2-A9FC-633B00BAB610}" srcOrd="14" destOrd="0" presId="urn:microsoft.com/office/officeart/2005/8/layout/target3"/>
    <dgm:cxn modelId="{6DD2AA39-D88A-49F1-8B75-DABED5DF61F5}" type="presParOf" srcId="{71045F8C-00FA-488E-A7BD-E2E6753D979D}" destId="{234EBA9D-95B4-4C20-A84E-6F65F1085DC6}" srcOrd="15" destOrd="0" presId="urn:microsoft.com/office/officeart/2005/8/layout/target3"/>
    <dgm:cxn modelId="{21C782C7-1C98-4775-A582-4AEAD75A590E}" type="presParOf" srcId="{71045F8C-00FA-488E-A7BD-E2E6753D979D}" destId="{12255512-213F-41DF-90A6-8B4CD74A2B52}" srcOrd="16" destOrd="0" presId="urn:microsoft.com/office/officeart/2005/8/layout/target3"/>
    <dgm:cxn modelId="{67740548-49FF-43AC-AF60-D45426C65156}" type="presParOf" srcId="{71045F8C-00FA-488E-A7BD-E2E6753D979D}" destId="{50C2F88D-8688-44C2-A854-691F34009D3B}" srcOrd="17" destOrd="0" presId="urn:microsoft.com/office/officeart/2005/8/layout/target3"/>
    <dgm:cxn modelId="{CC2C0B93-93A9-430E-B72E-65C16EB6A418}" type="presParOf" srcId="{71045F8C-00FA-488E-A7BD-E2E6753D979D}" destId="{4D19AB04-24FA-40C2-B203-52AE3D15E171}" srcOrd="18" destOrd="0" presId="urn:microsoft.com/office/officeart/2005/8/layout/target3"/>
    <dgm:cxn modelId="{C10DA1BB-A18D-4A02-B49E-2389A8CFBCF9}" type="presParOf" srcId="{71045F8C-00FA-488E-A7BD-E2E6753D979D}" destId="{832BF48F-0145-4429-9E02-8FCA946CCE9E}" srcOrd="19" destOrd="0" presId="urn:microsoft.com/office/officeart/2005/8/layout/target3"/>
    <dgm:cxn modelId="{58CFFF0C-9A6D-4983-9AFF-EB22C7AAF8FC}" type="presParOf" srcId="{71045F8C-00FA-488E-A7BD-E2E6753D979D}" destId="{E7297F21-D4FD-4A41-AE58-814D01A6B5E7}" srcOrd="20" destOrd="0" presId="urn:microsoft.com/office/officeart/2005/8/layout/target3"/>
    <dgm:cxn modelId="{51549064-467B-4C57-A1FB-F04EE8752586}" type="presParOf" srcId="{71045F8C-00FA-488E-A7BD-E2E6753D979D}" destId="{F69A1436-182C-465B-AD7F-FE48E0C090C1}" srcOrd="21" destOrd="0" presId="urn:microsoft.com/office/officeart/2005/8/layout/target3"/>
    <dgm:cxn modelId="{88C1CAD6-6567-4407-961F-11078E4980A2}" type="presParOf" srcId="{71045F8C-00FA-488E-A7BD-E2E6753D979D}" destId="{AA41A67C-3D3F-4AE9-9E0F-5D7F7BB2E741}" srcOrd="22" destOrd="0" presId="urn:microsoft.com/office/officeart/2005/8/layout/target3"/>
    <dgm:cxn modelId="{FCD88248-1DCF-4BDB-96CF-0A792C980E09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</a:t>
          </a:r>
          <a:r>
            <a:rPr lang="cs-CZ" sz="1500" kern="1200" dirty="0" smtClean="0"/>
            <a:t>: Základní škola a mateřská škola  Domažlice, </a:t>
          </a:r>
          <a:r>
            <a:rPr lang="cs-CZ" sz="1500" kern="1200" dirty="0" err="1" smtClean="0"/>
            <a:t>Msgre</a:t>
          </a:r>
          <a:r>
            <a:rPr lang="cs-CZ" sz="1500" kern="1200" dirty="0" smtClean="0"/>
            <a:t> B. Staška 232, příspěvková organizace </a:t>
          </a:r>
          <a:endParaRPr lang="cs-CZ" sz="15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 Mgr. Vendula </a:t>
          </a:r>
          <a:r>
            <a:rPr lang="cs-CZ" sz="1500" kern="1200" dirty="0" err="1" smtClean="0"/>
            <a:t>Steidlová</a:t>
          </a:r>
          <a:r>
            <a:rPr lang="cs-CZ" sz="1500" kern="1200" dirty="0" smtClean="0"/>
            <a:t>   </a:t>
          </a:r>
          <a:endParaRPr lang="cs-CZ" sz="15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VY_32_INOVACE_20_AZ KVÍZ 9. ROČNÍK </a:t>
          </a:r>
          <a:endParaRPr lang="cs-CZ" sz="15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Sada:  ČESKÝ JAZYK 9. ročník</a:t>
          </a:r>
          <a:endParaRPr lang="cs-CZ" sz="15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AZ KVÍZ 9. ROČNÍK </a:t>
          </a:r>
          <a:endParaRPr lang="cs-CZ" sz="15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CZ.1.07/1.4.00/21.1437</a:t>
          </a:r>
          <a:endParaRPr lang="cs-CZ" sz="15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93AF18-CD2C-4615-858F-EC7FD5B4D30E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AF2E2C-FA41-43D4-8B3B-481C71E5F4A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6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72A193-D974-4890-BCF6-7BDA5AA783D7}" type="datetimeFigureOut">
              <a:rPr lang="en-US" smtClean="0"/>
              <a:pPr/>
              <a:t>1/28/2013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31.xml"/><Relationship Id="rId3" Type="http://schemas.openxmlformats.org/officeDocument/2006/relationships/slide" Target="slide8.xml"/><Relationship Id="rId21" Type="http://schemas.openxmlformats.org/officeDocument/2006/relationships/slide" Target="slide26.xml"/><Relationship Id="rId7" Type="http://schemas.openxmlformats.org/officeDocument/2006/relationships/slide" Target="slide12.xml"/><Relationship Id="rId12" Type="http://schemas.openxmlformats.org/officeDocument/2006/relationships/slide" Target="slide17.xml"/><Relationship Id="rId17" Type="http://schemas.openxmlformats.org/officeDocument/2006/relationships/slide" Target="slide22.xml"/><Relationship Id="rId25" Type="http://schemas.openxmlformats.org/officeDocument/2006/relationships/slide" Target="slide30.xml"/><Relationship Id="rId2" Type="http://schemas.openxmlformats.org/officeDocument/2006/relationships/slide" Target="slide7.xml"/><Relationship Id="rId16" Type="http://schemas.openxmlformats.org/officeDocument/2006/relationships/slide" Target="slide21.xml"/><Relationship Id="rId20" Type="http://schemas.openxmlformats.org/officeDocument/2006/relationships/slide" Target="slide25.xml"/><Relationship Id="rId29" Type="http://schemas.openxmlformats.org/officeDocument/2006/relationships/slide" Target="slide3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29.xml"/><Relationship Id="rId5" Type="http://schemas.openxmlformats.org/officeDocument/2006/relationships/slide" Target="slide10.xml"/><Relationship Id="rId15" Type="http://schemas.openxmlformats.org/officeDocument/2006/relationships/slide" Target="slide20.xml"/><Relationship Id="rId23" Type="http://schemas.openxmlformats.org/officeDocument/2006/relationships/slide" Target="slide28.xml"/><Relationship Id="rId28" Type="http://schemas.openxmlformats.org/officeDocument/2006/relationships/slide" Target="slide33.xml"/><Relationship Id="rId10" Type="http://schemas.openxmlformats.org/officeDocument/2006/relationships/slide" Target="slide15.xml"/><Relationship Id="rId19" Type="http://schemas.openxmlformats.org/officeDocument/2006/relationships/slide" Target="slide24.xml"/><Relationship Id="rId4" Type="http://schemas.openxmlformats.org/officeDocument/2006/relationships/slide" Target="slide9.xml"/><Relationship Id="rId9" Type="http://schemas.openxmlformats.org/officeDocument/2006/relationships/slide" Target="slide14.xml"/><Relationship Id="rId14" Type="http://schemas.openxmlformats.org/officeDocument/2006/relationships/slide" Target="slide19.xml"/><Relationship Id="rId22" Type="http://schemas.openxmlformats.org/officeDocument/2006/relationships/slide" Target="slide27.xml"/><Relationship Id="rId27" Type="http://schemas.openxmlformats.org/officeDocument/2006/relationships/slide" Target="slide3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4.xml"/><Relationship Id="rId3" Type="http://schemas.openxmlformats.org/officeDocument/2006/relationships/slide" Target="slide35.xml"/><Relationship Id="rId7" Type="http://schemas.openxmlformats.org/officeDocument/2006/relationships/slide" Target="slide37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7.xml"/><Relationship Id="rId6" Type="http://schemas.openxmlformats.org/officeDocument/2006/relationships/slide" Target="slide38.xml"/><Relationship Id="rId11" Type="http://schemas.openxmlformats.org/officeDocument/2006/relationships/slide" Target="slide41.xml"/><Relationship Id="rId5" Type="http://schemas.openxmlformats.org/officeDocument/2006/relationships/slide" Target="slide39.xml"/><Relationship Id="rId10" Type="http://schemas.openxmlformats.org/officeDocument/2006/relationships/slide" Target="slide42.xml"/><Relationship Id="rId4" Type="http://schemas.openxmlformats.org/officeDocument/2006/relationships/slide" Target="slide40.xml"/><Relationship Id="rId9" Type="http://schemas.openxmlformats.org/officeDocument/2006/relationships/slide" Target="slide4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0087350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067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15616" y="476672"/>
            <a:ext cx="7024744" cy="1143000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072834"/>
              </p:ext>
            </p:extLst>
          </p:nvPr>
        </p:nvGraphicFramePr>
        <p:xfrm>
          <a:off x="827584" y="1916832"/>
          <a:ext cx="7416824" cy="294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8272"/>
                <a:gridCol w="496855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Formou známé televizní soutěže procvičit učivo</a:t>
                      </a:r>
                    </a:p>
                    <a:p>
                      <a:r>
                        <a:rPr lang="cs-CZ" dirty="0" smtClean="0"/>
                        <a:t>mluvnice českého jazyka. Otázky jsou zaměřeny na tvarosloví, pravopis, význam slova, tvoření slov.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další 2 snímky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982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620688"/>
            <a:ext cx="8514946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Pravidla hry AZ kvíz: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Hrajeme stejně jako známou televizní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soutěž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Cílem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hry je spojit všechny tři strany trojúhelníku svojí barvou.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Hru hrají dva týmy proti sobě – červený a zelený tým. Týmy se střídají ve vybírání otázek, které se schovávají pod písmenky ve velké pyramidě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Kliknutím na písmenko velké pyramidy se zobrazí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otázka.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Správná odpověď se skrývá pod ikonou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 odpoví dobře, vrací se pomocí ikony             zpět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 titulní stránku a obarví si získané políčko svojí barvou (kliknutím  na políčko s daným písmenem v rámečku svého týmu – v rozích stránky).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hráč neví odpověď nebo odpoví špatně a soupeř nechce políčko využít, obarví se políčko šedě (kliknutím na šedě označená políčka s písmeny).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pic>
        <p:nvPicPr>
          <p:cNvPr id="4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315685"/>
            <a:ext cx="576063" cy="53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6156176" y="4008183"/>
            <a:ext cx="489204" cy="2423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1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620688"/>
            <a:ext cx="783087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chce tým získat nějaké šedé políčko, klikne na šedý šestiúhelník v pravém dolním rohu. Objeví se nabídka 10 otázek, kde si sami hráči vyberou náhradní otázku.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Kliknutím na vybrané políčko se objeví otázka. Použité políčko se zbarví modře. Pokud je náhradní otázka zodpovězena dobře, může si tým dané políčko přebarvit z šedé na svoji barvu.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Vyhrává tým, který jako první spojí všechny 3 strany trojúhelníku svojí barvou.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50457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Šestiúhelník 94"/>
          <p:cNvSpPr/>
          <p:nvPr/>
        </p:nvSpPr>
        <p:spPr>
          <a:xfrm rot="16200000">
            <a:off x="6874180" y="458983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0" name="Šestiúhelník 409"/>
          <p:cNvSpPr/>
          <p:nvPr/>
        </p:nvSpPr>
        <p:spPr>
          <a:xfrm rot="16200000">
            <a:off x="6028467" y="459312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8" name="Šestiúhelník 407"/>
          <p:cNvSpPr/>
          <p:nvPr/>
        </p:nvSpPr>
        <p:spPr>
          <a:xfrm rot="16200000">
            <a:off x="6028467" y="4603574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2" name="Šestiúhelník 411"/>
          <p:cNvSpPr/>
          <p:nvPr/>
        </p:nvSpPr>
        <p:spPr>
          <a:xfrm rot="16200000">
            <a:off x="6035614" y="460003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1" name="Šestiúhelník 410"/>
          <p:cNvSpPr/>
          <p:nvPr/>
        </p:nvSpPr>
        <p:spPr>
          <a:xfrm rot="16200000">
            <a:off x="5197971" y="45778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" name="Šestiúhelník 408"/>
          <p:cNvSpPr/>
          <p:nvPr/>
        </p:nvSpPr>
        <p:spPr>
          <a:xfrm rot="16200000">
            <a:off x="5197971" y="456337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3" name="Šestiúhelník 412"/>
          <p:cNvSpPr/>
          <p:nvPr/>
        </p:nvSpPr>
        <p:spPr>
          <a:xfrm rot="16200000">
            <a:off x="5213118" y="457410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2" name="Šestiúhelník 381"/>
          <p:cNvSpPr/>
          <p:nvPr/>
        </p:nvSpPr>
        <p:spPr>
          <a:xfrm rot="16200000">
            <a:off x="4284034" y="4603575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0" name="Šestiúhelník 379"/>
          <p:cNvSpPr/>
          <p:nvPr/>
        </p:nvSpPr>
        <p:spPr>
          <a:xfrm rot="16200000">
            <a:off x="4275350" y="4612987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4" name="Šestiúhelník 383"/>
          <p:cNvSpPr/>
          <p:nvPr/>
        </p:nvSpPr>
        <p:spPr>
          <a:xfrm rot="16200000">
            <a:off x="4275350" y="4603575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3" name="Šestiúhelník 382"/>
          <p:cNvSpPr/>
          <p:nvPr/>
        </p:nvSpPr>
        <p:spPr>
          <a:xfrm rot="16200000">
            <a:off x="3440208" y="4547923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1" name="Šestiúhelník 380"/>
          <p:cNvSpPr/>
          <p:nvPr/>
        </p:nvSpPr>
        <p:spPr>
          <a:xfrm rot="16200000">
            <a:off x="3431118" y="454870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5" name="Šestiúhelník 384"/>
          <p:cNvSpPr/>
          <p:nvPr/>
        </p:nvSpPr>
        <p:spPr>
          <a:xfrm rot="16200000">
            <a:off x="3438287" y="454332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3" name="Šestiúhelník 342"/>
          <p:cNvSpPr/>
          <p:nvPr/>
        </p:nvSpPr>
        <p:spPr>
          <a:xfrm rot="16200000">
            <a:off x="2566764" y="454798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9" name="Šestiúhelník 348"/>
          <p:cNvSpPr/>
          <p:nvPr/>
        </p:nvSpPr>
        <p:spPr>
          <a:xfrm rot="16200000">
            <a:off x="2556076" y="4546338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6" name="Šestiúhelník 345"/>
          <p:cNvSpPr/>
          <p:nvPr/>
        </p:nvSpPr>
        <p:spPr>
          <a:xfrm rot="16200000">
            <a:off x="2566764" y="4563379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4" name="Šestiúhelník 343"/>
          <p:cNvSpPr/>
          <p:nvPr/>
        </p:nvSpPr>
        <p:spPr>
          <a:xfrm rot="16200000">
            <a:off x="1680665" y="454798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0" name="Šestiúhelník 349"/>
          <p:cNvSpPr/>
          <p:nvPr/>
        </p:nvSpPr>
        <p:spPr>
          <a:xfrm rot="16200000">
            <a:off x="1695623" y="453948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7" name="Šestiúhelník 346"/>
          <p:cNvSpPr/>
          <p:nvPr/>
        </p:nvSpPr>
        <p:spPr>
          <a:xfrm rot="16200000">
            <a:off x="1680650" y="456263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8" name="Šestiúhelník 327"/>
          <p:cNvSpPr/>
          <p:nvPr/>
        </p:nvSpPr>
        <p:spPr>
          <a:xfrm rot="16200000">
            <a:off x="6445508" y="392434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7" name="Šestiúhelník 326"/>
          <p:cNvSpPr/>
          <p:nvPr/>
        </p:nvSpPr>
        <p:spPr>
          <a:xfrm rot="16200000">
            <a:off x="6461784" y="3924294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9" name="Šestiúhelník 328"/>
          <p:cNvSpPr/>
          <p:nvPr/>
        </p:nvSpPr>
        <p:spPr>
          <a:xfrm rot="16200000">
            <a:off x="6449918" y="39345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7" name="Šestiúhelník 316"/>
          <p:cNvSpPr/>
          <p:nvPr/>
        </p:nvSpPr>
        <p:spPr>
          <a:xfrm rot="16200000">
            <a:off x="5595306" y="3934540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6" name="Šestiúhelník 315"/>
          <p:cNvSpPr/>
          <p:nvPr/>
        </p:nvSpPr>
        <p:spPr>
          <a:xfrm rot="16200000">
            <a:off x="5615932" y="390261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8" name="Šestiúhelník 317"/>
          <p:cNvSpPr/>
          <p:nvPr/>
        </p:nvSpPr>
        <p:spPr>
          <a:xfrm rot="16200000">
            <a:off x="5614180" y="392434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9" name="Šestiúhelník 298"/>
          <p:cNvSpPr/>
          <p:nvPr/>
        </p:nvSpPr>
        <p:spPr>
          <a:xfrm rot="16200000">
            <a:off x="4722017" y="392434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0" name="Šestiúhelník 299"/>
          <p:cNvSpPr/>
          <p:nvPr/>
        </p:nvSpPr>
        <p:spPr>
          <a:xfrm rot="16200000">
            <a:off x="4722017" y="390984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1" name="Šestiúhelník 300"/>
          <p:cNvSpPr/>
          <p:nvPr/>
        </p:nvSpPr>
        <p:spPr>
          <a:xfrm rot="16200000">
            <a:off x="4725568" y="392180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9" name="Šestiúhelník 288"/>
          <p:cNvSpPr/>
          <p:nvPr/>
        </p:nvSpPr>
        <p:spPr>
          <a:xfrm rot="16200000">
            <a:off x="3848871" y="3883575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8" name="Šestiúhelník 287"/>
          <p:cNvSpPr/>
          <p:nvPr/>
        </p:nvSpPr>
        <p:spPr>
          <a:xfrm rot="16200000">
            <a:off x="3844651" y="387431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0" name="Šestiúhelník 289"/>
          <p:cNvSpPr/>
          <p:nvPr/>
        </p:nvSpPr>
        <p:spPr>
          <a:xfrm rot="16200000">
            <a:off x="3846958" y="389197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2" name="Šestiúhelník 271"/>
          <p:cNvSpPr/>
          <p:nvPr/>
        </p:nvSpPr>
        <p:spPr>
          <a:xfrm rot="16200000">
            <a:off x="3002695" y="387331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1" name="Šestiúhelník 270"/>
          <p:cNvSpPr/>
          <p:nvPr/>
        </p:nvSpPr>
        <p:spPr>
          <a:xfrm rot="16200000">
            <a:off x="2996618" y="3868932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3" name="Šestiúhelník 272"/>
          <p:cNvSpPr/>
          <p:nvPr/>
        </p:nvSpPr>
        <p:spPr>
          <a:xfrm rot="16200000">
            <a:off x="2996301" y="387312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7" name="Šestiúhelník 256"/>
          <p:cNvSpPr/>
          <p:nvPr/>
        </p:nvSpPr>
        <p:spPr>
          <a:xfrm rot="16200000">
            <a:off x="2102454" y="38578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8" name="Šestiúhelník 257"/>
          <p:cNvSpPr/>
          <p:nvPr/>
        </p:nvSpPr>
        <p:spPr>
          <a:xfrm rot="16200000">
            <a:off x="2093846" y="386826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9" name="Šestiúhelník 258"/>
          <p:cNvSpPr/>
          <p:nvPr/>
        </p:nvSpPr>
        <p:spPr>
          <a:xfrm rot="16200000">
            <a:off x="2092769" y="3882297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4" name="Šestiúhelník 243"/>
          <p:cNvSpPr/>
          <p:nvPr/>
        </p:nvSpPr>
        <p:spPr>
          <a:xfrm rot="16200000">
            <a:off x="5974180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2" name="Šestiúhelník 241"/>
          <p:cNvSpPr/>
          <p:nvPr/>
        </p:nvSpPr>
        <p:spPr>
          <a:xfrm rot="16200000">
            <a:off x="5959086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5" name="Šestiúhelník 244"/>
          <p:cNvSpPr/>
          <p:nvPr/>
        </p:nvSpPr>
        <p:spPr>
          <a:xfrm rot="16200000">
            <a:off x="5967309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0" name="Šestiúhelník 229"/>
          <p:cNvSpPr/>
          <p:nvPr/>
        </p:nvSpPr>
        <p:spPr>
          <a:xfrm rot="16200000">
            <a:off x="5120415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8" name="Šestiúhelník 227"/>
          <p:cNvSpPr/>
          <p:nvPr/>
        </p:nvSpPr>
        <p:spPr>
          <a:xfrm rot="16200000">
            <a:off x="5113285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1" name="Šestiúhelník 230"/>
          <p:cNvSpPr/>
          <p:nvPr/>
        </p:nvSpPr>
        <p:spPr>
          <a:xfrm rot="16200000">
            <a:off x="5148345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6" name="Šestiúhelník 215"/>
          <p:cNvSpPr/>
          <p:nvPr/>
        </p:nvSpPr>
        <p:spPr>
          <a:xfrm rot="16200000">
            <a:off x="4245968" y="321368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4" name="Šestiúhelník 213"/>
          <p:cNvSpPr/>
          <p:nvPr/>
        </p:nvSpPr>
        <p:spPr>
          <a:xfrm rot="16200000">
            <a:off x="4249567" y="3204340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7" name="Šestiúhelník 216"/>
          <p:cNvSpPr/>
          <p:nvPr/>
        </p:nvSpPr>
        <p:spPr>
          <a:xfrm rot="16200000">
            <a:off x="4242706" y="3211639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0" name="Šestiúhelník 199"/>
          <p:cNvSpPr/>
          <p:nvPr/>
        </p:nvSpPr>
        <p:spPr>
          <a:xfrm rot="16200000">
            <a:off x="3384054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1" name="Šestiúhelník 200"/>
          <p:cNvSpPr/>
          <p:nvPr/>
        </p:nvSpPr>
        <p:spPr>
          <a:xfrm rot="16200000">
            <a:off x="3389478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2" name="Šestiúhelník 201"/>
          <p:cNvSpPr/>
          <p:nvPr/>
        </p:nvSpPr>
        <p:spPr>
          <a:xfrm rot="16200000">
            <a:off x="3382646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9" name="Šestiúhelník 188"/>
          <p:cNvSpPr/>
          <p:nvPr/>
        </p:nvSpPr>
        <p:spPr>
          <a:xfrm rot="16200000">
            <a:off x="2504102" y="321368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7" name="Šestiúhelník 186"/>
          <p:cNvSpPr/>
          <p:nvPr/>
        </p:nvSpPr>
        <p:spPr>
          <a:xfrm rot="16200000">
            <a:off x="2499728" y="320434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9" name="Šestiúhelník 168"/>
          <p:cNvSpPr/>
          <p:nvPr/>
        </p:nvSpPr>
        <p:spPr>
          <a:xfrm rot="16200000">
            <a:off x="5481044" y="250460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7" name="Šestiúhelník 166"/>
          <p:cNvSpPr/>
          <p:nvPr/>
        </p:nvSpPr>
        <p:spPr>
          <a:xfrm rot="16200000">
            <a:off x="5471098" y="2512268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Šestiúhelník 139"/>
          <p:cNvSpPr/>
          <p:nvPr/>
        </p:nvSpPr>
        <p:spPr>
          <a:xfrm rot="16200000">
            <a:off x="4642136" y="253141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estiúhelník 137"/>
          <p:cNvSpPr/>
          <p:nvPr/>
        </p:nvSpPr>
        <p:spPr>
          <a:xfrm rot="16200000">
            <a:off x="6877836" y="4588265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Šestiúhelník 125"/>
          <p:cNvSpPr/>
          <p:nvPr/>
        </p:nvSpPr>
        <p:spPr>
          <a:xfrm rot="16200000">
            <a:off x="3795304" y="250460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1" name="Šestiúhelník 160"/>
          <p:cNvSpPr/>
          <p:nvPr/>
        </p:nvSpPr>
        <p:spPr>
          <a:xfrm rot="16200000">
            <a:off x="3784778" y="2508817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Šestiúhelník 158"/>
          <p:cNvSpPr/>
          <p:nvPr/>
        </p:nvSpPr>
        <p:spPr>
          <a:xfrm rot="16200000">
            <a:off x="2932341" y="250881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Šestiúhelník 156"/>
          <p:cNvSpPr/>
          <p:nvPr/>
        </p:nvSpPr>
        <p:spPr>
          <a:xfrm rot="16200000">
            <a:off x="2932341" y="249297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Šestiúhelník 114"/>
          <p:cNvSpPr/>
          <p:nvPr/>
        </p:nvSpPr>
        <p:spPr>
          <a:xfrm rot="16200000">
            <a:off x="5067125" y="1878514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Šestiúhelník 113"/>
          <p:cNvSpPr/>
          <p:nvPr/>
        </p:nvSpPr>
        <p:spPr>
          <a:xfrm rot="16200000">
            <a:off x="5056727" y="1865991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Šestiúhelník 112"/>
          <p:cNvSpPr/>
          <p:nvPr/>
        </p:nvSpPr>
        <p:spPr>
          <a:xfrm rot="16200000">
            <a:off x="5066660" y="188065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Šestiúhelník 102"/>
          <p:cNvSpPr/>
          <p:nvPr/>
        </p:nvSpPr>
        <p:spPr>
          <a:xfrm rot="16200000">
            <a:off x="4230216" y="1854438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Šestiúhelník 100"/>
          <p:cNvSpPr/>
          <p:nvPr/>
        </p:nvSpPr>
        <p:spPr>
          <a:xfrm rot="16200000">
            <a:off x="4219719" y="1866692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Šestiúhelník 99"/>
          <p:cNvSpPr/>
          <p:nvPr/>
        </p:nvSpPr>
        <p:spPr>
          <a:xfrm rot="16200000">
            <a:off x="4232754" y="187158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Šestiúhelník 79"/>
          <p:cNvSpPr/>
          <p:nvPr/>
        </p:nvSpPr>
        <p:spPr>
          <a:xfrm rot="16200000">
            <a:off x="3368133" y="1843032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Šestiúhelník 76"/>
          <p:cNvSpPr/>
          <p:nvPr/>
        </p:nvSpPr>
        <p:spPr>
          <a:xfrm rot="16200000">
            <a:off x="3360315" y="183004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Šestiúhelník 85"/>
          <p:cNvSpPr/>
          <p:nvPr/>
        </p:nvSpPr>
        <p:spPr>
          <a:xfrm rot="16200000">
            <a:off x="3340250" y="1838536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estiúhelník 45"/>
          <p:cNvSpPr/>
          <p:nvPr/>
        </p:nvSpPr>
        <p:spPr>
          <a:xfrm rot="16200000">
            <a:off x="4605968" y="11744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estiúhelník 40"/>
          <p:cNvSpPr/>
          <p:nvPr/>
        </p:nvSpPr>
        <p:spPr>
          <a:xfrm rot="16200000">
            <a:off x="4590510" y="117542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estiúhelník 33"/>
          <p:cNvSpPr/>
          <p:nvPr/>
        </p:nvSpPr>
        <p:spPr>
          <a:xfrm rot="16200000">
            <a:off x="4578933" y="118455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/>
          <p:cNvSpPr/>
          <p:nvPr/>
        </p:nvSpPr>
        <p:spPr>
          <a:xfrm rot="16200000">
            <a:off x="3828046" y="1174457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/>
          <p:cNvSpPr/>
          <p:nvPr/>
        </p:nvSpPr>
        <p:spPr>
          <a:xfrm rot="16200000">
            <a:off x="3810885" y="1175426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/>
          <p:cNvSpPr/>
          <p:nvPr/>
        </p:nvSpPr>
        <p:spPr>
          <a:xfrm rot="16200000">
            <a:off x="3810007" y="1184553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 rot="16200000">
            <a:off x="4223831" y="546661"/>
            <a:ext cx="720000" cy="720000"/>
          </a:xfrm>
          <a:prstGeom prst="hexagon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 rot="16200000">
            <a:off x="4211428" y="542410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 rot="16200000">
            <a:off x="4198464" y="550012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iúhelník 1"/>
          <p:cNvSpPr/>
          <p:nvPr/>
        </p:nvSpPr>
        <p:spPr>
          <a:xfrm rot="16200000">
            <a:off x="4201688" y="54238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401083" y="539857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181784" y="550012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1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208713" y="5558775"/>
            <a:ext cx="360000" cy="369332"/>
            <a:chOff x="542283" y="6055297"/>
            <a:chExt cx="360000" cy="369332"/>
          </a:xfrm>
        </p:grpSpPr>
        <p:sp>
          <p:nvSpPr>
            <p:cNvPr id="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412174" y="69164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Šestiúhelník 18"/>
          <p:cNvSpPr/>
          <p:nvPr/>
        </p:nvSpPr>
        <p:spPr>
          <a:xfrm rot="16200000">
            <a:off x="3803421" y="119056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" name="Skupina 20"/>
          <p:cNvGrpSpPr/>
          <p:nvPr/>
        </p:nvGrpSpPr>
        <p:grpSpPr>
          <a:xfrm>
            <a:off x="840778" y="539857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7610211" y="550012"/>
            <a:ext cx="360000" cy="369332"/>
            <a:chOff x="542283" y="6055297"/>
            <a:chExt cx="360000" cy="369332"/>
          </a:xfrm>
        </p:grpSpPr>
        <p:sp>
          <p:nvSpPr>
            <p:cNvPr id="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1639116" y="5561638"/>
            <a:ext cx="360000" cy="369332"/>
            <a:chOff x="542283" y="6055297"/>
            <a:chExt cx="360000" cy="369332"/>
          </a:xfrm>
        </p:grpSpPr>
        <p:sp>
          <p:nvSpPr>
            <p:cNvPr id="2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4031349" y="133440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Šestiúhelník 32"/>
          <p:cNvSpPr/>
          <p:nvPr/>
        </p:nvSpPr>
        <p:spPr>
          <a:xfrm rot="16200000">
            <a:off x="4601243" y="117433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1270164" y="539857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8034320" y="550012"/>
            <a:ext cx="360000" cy="369332"/>
            <a:chOff x="542283" y="6055297"/>
            <a:chExt cx="360000" cy="369332"/>
          </a:xfrm>
        </p:grpSpPr>
        <p:sp>
          <p:nvSpPr>
            <p:cNvPr id="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388965" y="5930970"/>
            <a:ext cx="360000" cy="369332"/>
            <a:chOff x="542283" y="6055297"/>
            <a:chExt cx="360000" cy="369332"/>
          </a:xfrm>
        </p:grpSpPr>
        <p:sp>
          <p:nvSpPr>
            <p:cNvPr id="4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4809271" y="133440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9" name="Šestiúhelník 68"/>
          <p:cNvSpPr/>
          <p:nvPr/>
        </p:nvSpPr>
        <p:spPr>
          <a:xfrm rot="16200000">
            <a:off x="6882160" y="4580141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1" name="Skupina 70"/>
          <p:cNvGrpSpPr/>
          <p:nvPr/>
        </p:nvGrpSpPr>
        <p:grpSpPr>
          <a:xfrm>
            <a:off x="7602160" y="1217278"/>
            <a:ext cx="360000" cy="369332"/>
            <a:chOff x="542283" y="6055297"/>
            <a:chExt cx="360000" cy="369332"/>
          </a:xfrm>
        </p:grpSpPr>
        <p:sp>
          <p:nvSpPr>
            <p:cNvPr id="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79" name="Šestiúhelník 78"/>
          <p:cNvSpPr/>
          <p:nvPr/>
        </p:nvSpPr>
        <p:spPr>
          <a:xfrm rot="16200000">
            <a:off x="6894388" y="459001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Šestiúhelník 81"/>
          <p:cNvSpPr/>
          <p:nvPr/>
        </p:nvSpPr>
        <p:spPr>
          <a:xfrm rot="16200000">
            <a:off x="3350265" y="18449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3" name="Skupina 82"/>
          <p:cNvGrpSpPr/>
          <p:nvPr/>
        </p:nvGrpSpPr>
        <p:grpSpPr>
          <a:xfrm>
            <a:off x="614282" y="870296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8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7398757" y="879679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8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TextovéPole 8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90" name="Skupina 89"/>
          <p:cNvGrpSpPr/>
          <p:nvPr/>
        </p:nvGrpSpPr>
        <p:grpSpPr>
          <a:xfrm>
            <a:off x="1860665" y="5930970"/>
            <a:ext cx="360000" cy="369332"/>
            <a:chOff x="542283" y="6055297"/>
            <a:chExt cx="360000" cy="369332"/>
          </a:xfrm>
        </p:grpSpPr>
        <p:sp>
          <p:nvSpPr>
            <p:cNvPr id="9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TextovéPole 9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93" name="TextovéPole 92"/>
          <p:cNvSpPr txBox="1"/>
          <p:nvPr/>
        </p:nvSpPr>
        <p:spPr>
          <a:xfrm>
            <a:off x="3571436" y="2002976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4" name="Šestiúhelník 93"/>
          <p:cNvSpPr/>
          <p:nvPr/>
        </p:nvSpPr>
        <p:spPr>
          <a:xfrm rot="16200000">
            <a:off x="4612086" y="2512259"/>
            <a:ext cx="720000" cy="720000"/>
          </a:xfrm>
          <a:prstGeom prst="hexagon">
            <a:avLst/>
          </a:prstGeom>
          <a:solidFill>
            <a:srgbClr val="92D050"/>
          </a:solid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Šestiúhelník 95"/>
          <p:cNvSpPr/>
          <p:nvPr/>
        </p:nvSpPr>
        <p:spPr>
          <a:xfrm rot="16200000">
            <a:off x="4237590" y="1872386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97" name="Skupina 96"/>
          <p:cNvGrpSpPr/>
          <p:nvPr/>
        </p:nvGrpSpPr>
        <p:grpSpPr>
          <a:xfrm>
            <a:off x="1051740" y="870296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9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02" name="Šestiúhelník 101"/>
          <p:cNvSpPr/>
          <p:nvPr/>
        </p:nvSpPr>
        <p:spPr>
          <a:xfrm rot="16200000">
            <a:off x="5060586" y="1872386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4" name="Skupina 103"/>
          <p:cNvGrpSpPr/>
          <p:nvPr/>
        </p:nvGrpSpPr>
        <p:grpSpPr>
          <a:xfrm>
            <a:off x="7834934" y="879679"/>
            <a:ext cx="360000" cy="369332"/>
            <a:chOff x="542283" y="6055297"/>
            <a:chExt cx="360000" cy="369332"/>
          </a:xfrm>
        </p:grpSpPr>
        <p:sp>
          <p:nvSpPr>
            <p:cNvPr id="10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2088453" y="5572381"/>
            <a:ext cx="360000" cy="369332"/>
            <a:chOff x="542283" y="6055297"/>
            <a:chExt cx="360000" cy="369332"/>
          </a:xfrm>
        </p:grpSpPr>
        <p:sp>
          <p:nvSpPr>
            <p:cNvPr id="10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11" name="TextovéPole 110"/>
          <p:cNvSpPr txBox="1"/>
          <p:nvPr/>
        </p:nvSpPr>
        <p:spPr>
          <a:xfrm>
            <a:off x="4433519" y="201438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270428" y="203845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6" name="Skupina 115"/>
          <p:cNvGrpSpPr/>
          <p:nvPr/>
        </p:nvGrpSpPr>
        <p:grpSpPr>
          <a:xfrm>
            <a:off x="1461032" y="870296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11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TextovéPole 11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8252294" y="879679"/>
            <a:ext cx="360000" cy="369332"/>
            <a:chOff x="542283" y="6055297"/>
            <a:chExt cx="360000" cy="369332"/>
          </a:xfrm>
        </p:grpSpPr>
        <p:sp>
          <p:nvSpPr>
            <p:cNvPr id="12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TextovéPole 12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2355591" y="5930970"/>
            <a:ext cx="360000" cy="369332"/>
            <a:chOff x="542283" y="6055297"/>
            <a:chExt cx="360000" cy="369332"/>
          </a:xfrm>
        </p:grpSpPr>
        <p:sp>
          <p:nvSpPr>
            <p:cNvPr id="12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TextovéPole 1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2" name="Skupina 141"/>
          <p:cNvGrpSpPr/>
          <p:nvPr/>
        </p:nvGrpSpPr>
        <p:grpSpPr>
          <a:xfrm>
            <a:off x="357019" y="118499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14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6" name="Skupina 145"/>
          <p:cNvGrpSpPr/>
          <p:nvPr/>
        </p:nvGrpSpPr>
        <p:grpSpPr>
          <a:xfrm>
            <a:off x="7135277" y="1217278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14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49" name="Skupina 148"/>
          <p:cNvGrpSpPr/>
          <p:nvPr/>
        </p:nvGrpSpPr>
        <p:grpSpPr>
          <a:xfrm>
            <a:off x="2549660" y="5572381"/>
            <a:ext cx="360000" cy="369332"/>
            <a:chOff x="542283" y="6055297"/>
            <a:chExt cx="360000" cy="369332"/>
          </a:xfrm>
        </p:grpSpPr>
        <p:sp>
          <p:nvSpPr>
            <p:cNvPr id="15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TextovéPole 15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56" name="Šestiúhelník 155"/>
          <p:cNvSpPr/>
          <p:nvPr/>
        </p:nvSpPr>
        <p:spPr>
          <a:xfrm rot="16200000">
            <a:off x="2932834" y="2508818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Šestiúhelník 157"/>
          <p:cNvSpPr/>
          <p:nvPr/>
        </p:nvSpPr>
        <p:spPr>
          <a:xfrm rot="16200000">
            <a:off x="2932834" y="2520607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TextovéPole 109"/>
          <p:cNvSpPr txBox="1"/>
          <p:nvPr/>
        </p:nvSpPr>
        <p:spPr>
          <a:xfrm>
            <a:off x="3135644" y="2668762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F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0" name="Šestiúhelník 159"/>
          <p:cNvSpPr/>
          <p:nvPr/>
        </p:nvSpPr>
        <p:spPr>
          <a:xfrm rot="16200000">
            <a:off x="3782641" y="2517134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Šestiúhelník 124"/>
          <p:cNvSpPr/>
          <p:nvPr/>
        </p:nvSpPr>
        <p:spPr>
          <a:xfrm rot="16200000">
            <a:off x="3782749" y="249617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7" name="Skupina 126"/>
          <p:cNvGrpSpPr/>
          <p:nvPr/>
        </p:nvGrpSpPr>
        <p:grpSpPr>
          <a:xfrm>
            <a:off x="840778" y="118499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12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TextovéPole 12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2796050" y="5930970"/>
            <a:ext cx="360000" cy="369332"/>
            <a:chOff x="542283" y="6055297"/>
            <a:chExt cx="360000" cy="369332"/>
          </a:xfrm>
        </p:grpSpPr>
        <p:sp>
          <p:nvSpPr>
            <p:cNvPr id="13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extovéPole 13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36" name="TextovéPole 135"/>
          <p:cNvSpPr txBox="1"/>
          <p:nvPr/>
        </p:nvSpPr>
        <p:spPr>
          <a:xfrm>
            <a:off x="3998607" y="2649155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G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7" name="Šestiúhelník 136"/>
          <p:cNvSpPr/>
          <p:nvPr/>
        </p:nvSpPr>
        <p:spPr>
          <a:xfrm rot="16200000">
            <a:off x="4621192" y="2536188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estiúhelník 138"/>
          <p:cNvSpPr/>
          <p:nvPr/>
        </p:nvSpPr>
        <p:spPr>
          <a:xfrm rot="16200000">
            <a:off x="4625120" y="252289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1" name="Skupina 140"/>
          <p:cNvGrpSpPr/>
          <p:nvPr/>
        </p:nvGrpSpPr>
        <p:grpSpPr>
          <a:xfrm>
            <a:off x="1279116" y="118499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14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53" name="Skupina 152"/>
          <p:cNvGrpSpPr/>
          <p:nvPr/>
        </p:nvGrpSpPr>
        <p:grpSpPr>
          <a:xfrm>
            <a:off x="8034320" y="1217278"/>
            <a:ext cx="360000" cy="369332"/>
            <a:chOff x="542283" y="6055297"/>
            <a:chExt cx="360000" cy="369332"/>
          </a:xfrm>
        </p:grpSpPr>
        <p:sp>
          <p:nvSpPr>
            <p:cNvPr id="15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65" name="TextovéPole 164"/>
          <p:cNvSpPr txBox="1"/>
          <p:nvPr/>
        </p:nvSpPr>
        <p:spPr>
          <a:xfrm>
            <a:off x="4858905" y="2677078"/>
            <a:ext cx="3133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6" name="Šestiúhelník 165"/>
          <p:cNvSpPr/>
          <p:nvPr/>
        </p:nvSpPr>
        <p:spPr>
          <a:xfrm rot="16200000">
            <a:off x="5470176" y="251226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8" name="Šestiúhelník 167"/>
          <p:cNvSpPr/>
          <p:nvPr/>
        </p:nvSpPr>
        <p:spPr>
          <a:xfrm rot="16200000">
            <a:off x="5480415" y="2520607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6" name="Skupina 175"/>
          <p:cNvGrpSpPr/>
          <p:nvPr/>
        </p:nvGrpSpPr>
        <p:grpSpPr>
          <a:xfrm>
            <a:off x="462534" y="1524911"/>
            <a:ext cx="637540" cy="360000"/>
            <a:chOff x="408799" y="6055297"/>
            <a:chExt cx="637540" cy="360000"/>
          </a:xfrm>
          <a:solidFill>
            <a:srgbClr val="FF0000"/>
          </a:solidFill>
        </p:grpSpPr>
        <p:sp>
          <p:nvSpPr>
            <p:cNvPr id="17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8" name="TextovéPole 177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79" name="Skupina 178"/>
          <p:cNvGrpSpPr/>
          <p:nvPr/>
        </p:nvGrpSpPr>
        <p:grpSpPr>
          <a:xfrm>
            <a:off x="7222695" y="1568552"/>
            <a:ext cx="637540" cy="360000"/>
            <a:chOff x="408799" y="6055297"/>
            <a:chExt cx="637540" cy="360000"/>
          </a:xfrm>
          <a:solidFill>
            <a:srgbClr val="92D050"/>
          </a:solidFill>
        </p:grpSpPr>
        <p:sp>
          <p:nvSpPr>
            <p:cNvPr id="18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1" name="TextovéPole 180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2" name="Skupina 181"/>
          <p:cNvGrpSpPr/>
          <p:nvPr/>
        </p:nvGrpSpPr>
        <p:grpSpPr>
          <a:xfrm>
            <a:off x="3058485" y="5935636"/>
            <a:ext cx="637540" cy="360000"/>
            <a:chOff x="408799" y="6055297"/>
            <a:chExt cx="637540" cy="360000"/>
          </a:xfrm>
        </p:grpSpPr>
        <p:sp>
          <p:nvSpPr>
            <p:cNvPr id="18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408799" y="6083411"/>
              <a:ext cx="637540" cy="307777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14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14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85" name="TextovéPole 184"/>
          <p:cNvSpPr txBox="1"/>
          <p:nvPr/>
        </p:nvSpPr>
        <p:spPr>
          <a:xfrm>
            <a:off x="5483247" y="2674625"/>
            <a:ext cx="715594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CH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6" name="Šestiúhelník 185"/>
          <p:cNvSpPr/>
          <p:nvPr/>
        </p:nvSpPr>
        <p:spPr>
          <a:xfrm rot="16200000">
            <a:off x="2490968" y="3211640"/>
            <a:ext cx="720000" cy="720000"/>
          </a:xfrm>
          <a:prstGeom prst="hexagon">
            <a:avLst/>
          </a:prstGeom>
          <a:solidFill>
            <a:srgbClr val="FF0000"/>
          </a:solidFill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8" name="Šestiúhelník 187"/>
          <p:cNvSpPr/>
          <p:nvPr/>
        </p:nvSpPr>
        <p:spPr>
          <a:xfrm rot="16200000">
            <a:off x="2495872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0" name="Skupina 189"/>
          <p:cNvGrpSpPr/>
          <p:nvPr/>
        </p:nvGrpSpPr>
        <p:grpSpPr>
          <a:xfrm>
            <a:off x="1074938" y="1520245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19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2" name="TextovéPole 19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3" name="Skupina 192"/>
          <p:cNvGrpSpPr/>
          <p:nvPr/>
        </p:nvGrpSpPr>
        <p:grpSpPr>
          <a:xfrm>
            <a:off x="7809689" y="1563886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19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5" name="TextovéPole 19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6" name="Skupina 195"/>
          <p:cNvGrpSpPr/>
          <p:nvPr/>
        </p:nvGrpSpPr>
        <p:grpSpPr>
          <a:xfrm>
            <a:off x="3424942" y="5572381"/>
            <a:ext cx="360000" cy="369332"/>
            <a:chOff x="542283" y="6055297"/>
            <a:chExt cx="360000" cy="369332"/>
          </a:xfrm>
        </p:grpSpPr>
        <p:sp>
          <p:nvSpPr>
            <p:cNvPr id="19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8" name="TextovéPole 19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99" name="Šestiúhelník 198"/>
          <p:cNvSpPr/>
          <p:nvPr/>
        </p:nvSpPr>
        <p:spPr>
          <a:xfrm rot="16200000">
            <a:off x="3386135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3" name="Skupina 202"/>
          <p:cNvGrpSpPr/>
          <p:nvPr/>
        </p:nvGrpSpPr>
        <p:grpSpPr>
          <a:xfrm>
            <a:off x="1532920" y="1520245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0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5" name="TextovéPole 20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6" name="Skupina 205"/>
          <p:cNvGrpSpPr/>
          <p:nvPr/>
        </p:nvGrpSpPr>
        <p:grpSpPr>
          <a:xfrm>
            <a:off x="8259189" y="1563886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20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8" name="TextovéPole 20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09" name="Skupina 208"/>
          <p:cNvGrpSpPr/>
          <p:nvPr/>
        </p:nvGrpSpPr>
        <p:grpSpPr>
          <a:xfrm>
            <a:off x="3638607" y="5930970"/>
            <a:ext cx="360000" cy="369332"/>
            <a:chOff x="542283" y="6055297"/>
            <a:chExt cx="360000" cy="369332"/>
          </a:xfrm>
        </p:grpSpPr>
        <p:sp>
          <p:nvSpPr>
            <p:cNvPr id="21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1" name="TextovéPole 21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2" name="TextovéPole 211"/>
          <p:cNvSpPr txBox="1"/>
          <p:nvPr/>
        </p:nvSpPr>
        <p:spPr>
          <a:xfrm>
            <a:off x="2715591" y="3340033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3" name="TextovéPole 212"/>
          <p:cNvSpPr txBox="1"/>
          <p:nvPr/>
        </p:nvSpPr>
        <p:spPr>
          <a:xfrm>
            <a:off x="3589504" y="3374693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5" name="Šestiúhelník 214"/>
          <p:cNvSpPr/>
          <p:nvPr/>
        </p:nvSpPr>
        <p:spPr>
          <a:xfrm rot="16200000">
            <a:off x="4243763" y="321453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18" name="Skupina 217"/>
          <p:cNvGrpSpPr/>
          <p:nvPr/>
        </p:nvGrpSpPr>
        <p:grpSpPr>
          <a:xfrm>
            <a:off x="384811" y="1868702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1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0" name="TextovéPole 21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1" name="Skupina 220"/>
          <p:cNvGrpSpPr/>
          <p:nvPr/>
        </p:nvGrpSpPr>
        <p:grpSpPr>
          <a:xfrm>
            <a:off x="7073826" y="187618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22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3" name="TextovéPole 22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4" name="Skupina 223"/>
          <p:cNvGrpSpPr/>
          <p:nvPr/>
        </p:nvGrpSpPr>
        <p:grpSpPr>
          <a:xfrm>
            <a:off x="3872754" y="5572381"/>
            <a:ext cx="360000" cy="369332"/>
            <a:chOff x="542283" y="6055297"/>
            <a:chExt cx="360000" cy="369332"/>
          </a:xfrm>
        </p:grpSpPr>
        <p:sp>
          <p:nvSpPr>
            <p:cNvPr id="2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6" name="TextovéPole 2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27" name="TextovéPole 226"/>
          <p:cNvSpPr txBox="1"/>
          <p:nvPr/>
        </p:nvSpPr>
        <p:spPr>
          <a:xfrm>
            <a:off x="4451419" y="338876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9" name="Šestiúhelník 228"/>
          <p:cNvSpPr/>
          <p:nvPr/>
        </p:nvSpPr>
        <p:spPr>
          <a:xfrm rot="16200000">
            <a:off x="5130827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2" name="Skupina 231"/>
          <p:cNvGrpSpPr/>
          <p:nvPr/>
        </p:nvGrpSpPr>
        <p:grpSpPr>
          <a:xfrm>
            <a:off x="866660" y="1868702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3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TextovéPole 23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5" name="Skupina 234"/>
          <p:cNvGrpSpPr/>
          <p:nvPr/>
        </p:nvGrpSpPr>
        <p:grpSpPr>
          <a:xfrm>
            <a:off x="7597836" y="187618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2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TextovéPole 2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38" name="Skupina 237"/>
          <p:cNvGrpSpPr/>
          <p:nvPr/>
        </p:nvGrpSpPr>
        <p:grpSpPr>
          <a:xfrm>
            <a:off x="4102646" y="5930970"/>
            <a:ext cx="360000" cy="369332"/>
            <a:chOff x="542283" y="6055297"/>
            <a:chExt cx="360000" cy="369332"/>
          </a:xfrm>
        </p:grpSpPr>
        <p:sp>
          <p:nvSpPr>
            <p:cNvPr id="2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0" name="TextovéPole 2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41" name="TextovéPole 240"/>
          <p:cNvSpPr txBox="1"/>
          <p:nvPr/>
        </p:nvSpPr>
        <p:spPr>
          <a:xfrm>
            <a:off x="5325866" y="3388761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3" name="Šestiúhelník 242"/>
          <p:cNvSpPr/>
          <p:nvPr/>
        </p:nvSpPr>
        <p:spPr>
          <a:xfrm rot="16200000">
            <a:off x="5961227" y="321454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46" name="Skupina 245"/>
          <p:cNvGrpSpPr/>
          <p:nvPr/>
        </p:nvGrpSpPr>
        <p:grpSpPr>
          <a:xfrm>
            <a:off x="1327262" y="1868702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4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8" name="TextovéPole 24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9" name="Skupina 248"/>
          <p:cNvGrpSpPr/>
          <p:nvPr/>
        </p:nvGrpSpPr>
        <p:grpSpPr>
          <a:xfrm>
            <a:off x="8092958" y="1876180"/>
            <a:ext cx="360000" cy="369332"/>
            <a:chOff x="542283" y="6055297"/>
            <a:chExt cx="360000" cy="369332"/>
          </a:xfrm>
        </p:grpSpPr>
        <p:sp>
          <p:nvSpPr>
            <p:cNvPr id="25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1" name="TextovéPole 25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52" name="Skupina 251"/>
          <p:cNvGrpSpPr/>
          <p:nvPr/>
        </p:nvGrpSpPr>
        <p:grpSpPr>
          <a:xfrm>
            <a:off x="4317450" y="5572381"/>
            <a:ext cx="360000" cy="369332"/>
            <a:chOff x="542283" y="6055297"/>
            <a:chExt cx="360000" cy="369332"/>
          </a:xfrm>
        </p:grpSpPr>
        <p:sp>
          <p:nvSpPr>
            <p:cNvPr id="25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4" name="TextovéPole 25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55" name="TextovéPole 254"/>
          <p:cNvSpPr txBox="1"/>
          <p:nvPr/>
        </p:nvSpPr>
        <p:spPr>
          <a:xfrm>
            <a:off x="6179631" y="340271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6" name="Šestiúhelník 255"/>
          <p:cNvSpPr/>
          <p:nvPr/>
        </p:nvSpPr>
        <p:spPr>
          <a:xfrm rot="16200000">
            <a:off x="2088834" y="3880033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0" name="Skupina 259"/>
          <p:cNvGrpSpPr/>
          <p:nvPr/>
        </p:nvGrpSpPr>
        <p:grpSpPr>
          <a:xfrm>
            <a:off x="623611" y="2185101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6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2" name="TextovéPole 26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3" name="Skupina 262"/>
          <p:cNvGrpSpPr/>
          <p:nvPr/>
        </p:nvGrpSpPr>
        <p:grpSpPr>
          <a:xfrm>
            <a:off x="7365062" y="222677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26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5" name="TextovéPole 26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66" name="Skupina 265"/>
          <p:cNvGrpSpPr/>
          <p:nvPr/>
        </p:nvGrpSpPr>
        <p:grpSpPr>
          <a:xfrm>
            <a:off x="4571428" y="5930970"/>
            <a:ext cx="360000" cy="369332"/>
            <a:chOff x="542283" y="6055297"/>
            <a:chExt cx="360000" cy="369332"/>
          </a:xfrm>
        </p:grpSpPr>
        <p:sp>
          <p:nvSpPr>
            <p:cNvPr id="26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8" name="TextovéPole 26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69" name="TextovéPole 268"/>
          <p:cNvSpPr txBox="1"/>
          <p:nvPr/>
        </p:nvSpPr>
        <p:spPr>
          <a:xfrm>
            <a:off x="2307904" y="401780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270" name="Šestiúhelník 269"/>
          <p:cNvSpPr/>
          <p:nvPr/>
        </p:nvSpPr>
        <p:spPr>
          <a:xfrm rot="16200000">
            <a:off x="3008896" y="3883575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74" name="Skupina 273"/>
          <p:cNvGrpSpPr/>
          <p:nvPr/>
        </p:nvGrpSpPr>
        <p:grpSpPr>
          <a:xfrm>
            <a:off x="1090164" y="2185101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6" name="TextovéPole 2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77" name="Skupina 276"/>
          <p:cNvGrpSpPr/>
          <p:nvPr/>
        </p:nvGrpSpPr>
        <p:grpSpPr>
          <a:xfrm>
            <a:off x="7854320" y="222677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27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9" name="TextovéPole 27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0" name="Skupina 279"/>
          <p:cNvGrpSpPr/>
          <p:nvPr/>
        </p:nvGrpSpPr>
        <p:grpSpPr>
          <a:xfrm>
            <a:off x="4760415" y="5572381"/>
            <a:ext cx="360000" cy="369332"/>
            <a:chOff x="542283" y="6055297"/>
            <a:chExt cx="360000" cy="369332"/>
          </a:xfrm>
        </p:grpSpPr>
        <p:sp>
          <p:nvSpPr>
            <p:cNvPr id="28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2" name="TextovéPole 28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83" name="TextovéPole 282"/>
          <p:cNvSpPr txBox="1"/>
          <p:nvPr/>
        </p:nvSpPr>
        <p:spPr>
          <a:xfrm>
            <a:off x="3208146" y="403325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84" name="Skupina 283"/>
          <p:cNvGrpSpPr/>
          <p:nvPr/>
        </p:nvGrpSpPr>
        <p:grpSpPr>
          <a:xfrm>
            <a:off x="1557633" y="2185101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28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TextovéPole 28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87" name="Šestiúhelník 286"/>
          <p:cNvSpPr/>
          <p:nvPr/>
        </p:nvSpPr>
        <p:spPr>
          <a:xfrm rot="16200000">
            <a:off x="3855411" y="3897022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91" name="Skupina 290"/>
          <p:cNvGrpSpPr/>
          <p:nvPr/>
        </p:nvGrpSpPr>
        <p:grpSpPr>
          <a:xfrm>
            <a:off x="8350899" y="2213275"/>
            <a:ext cx="360000" cy="369332"/>
            <a:chOff x="542283" y="6055297"/>
            <a:chExt cx="360000" cy="369332"/>
          </a:xfrm>
        </p:grpSpPr>
        <p:sp>
          <p:nvSpPr>
            <p:cNvPr id="29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92D050"/>
            </a:solidFill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3" name="TextovéPole 29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94" name="Skupina 293"/>
          <p:cNvGrpSpPr/>
          <p:nvPr/>
        </p:nvGrpSpPr>
        <p:grpSpPr>
          <a:xfrm>
            <a:off x="5008921" y="5934008"/>
            <a:ext cx="360000" cy="369332"/>
            <a:chOff x="542283" y="6055297"/>
            <a:chExt cx="360000" cy="369332"/>
          </a:xfrm>
        </p:grpSpPr>
        <p:sp>
          <p:nvSpPr>
            <p:cNvPr id="29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6" name="TextovéPole 29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97" name="TextovéPole 296"/>
          <p:cNvSpPr txBox="1"/>
          <p:nvPr/>
        </p:nvSpPr>
        <p:spPr>
          <a:xfrm>
            <a:off x="4054322" y="404351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8" name="Šestiúhelník 297"/>
          <p:cNvSpPr/>
          <p:nvPr/>
        </p:nvSpPr>
        <p:spPr>
          <a:xfrm rot="16200000">
            <a:off x="4729390" y="391627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2" name="Skupina 301"/>
          <p:cNvGrpSpPr/>
          <p:nvPr/>
        </p:nvGrpSpPr>
        <p:grpSpPr>
          <a:xfrm>
            <a:off x="365307" y="2499764"/>
            <a:ext cx="360000" cy="369332"/>
            <a:chOff x="542283" y="6055297"/>
            <a:chExt cx="360000" cy="369332"/>
          </a:xfrm>
        </p:grpSpPr>
        <p:sp>
          <p:nvSpPr>
            <p:cNvPr id="30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FF0000"/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TextovéPole 30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5" name="Skupina 304"/>
          <p:cNvGrpSpPr/>
          <p:nvPr/>
        </p:nvGrpSpPr>
        <p:grpSpPr>
          <a:xfrm>
            <a:off x="7120333" y="2589866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0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TextovéPole 30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5188921" y="5584518"/>
            <a:ext cx="360000" cy="369332"/>
            <a:chOff x="542283" y="6055297"/>
            <a:chExt cx="360000" cy="369332"/>
          </a:xfrm>
        </p:grpSpPr>
        <p:sp>
          <p:nvSpPr>
            <p:cNvPr id="30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TextovéPole 30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1" name="TextovéPole 310"/>
          <p:cNvSpPr txBox="1"/>
          <p:nvPr/>
        </p:nvSpPr>
        <p:spPr>
          <a:xfrm>
            <a:off x="4927468" y="408428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R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12" name="Skupina 311"/>
          <p:cNvGrpSpPr/>
          <p:nvPr/>
        </p:nvGrpSpPr>
        <p:grpSpPr>
          <a:xfrm>
            <a:off x="863227" y="2499764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31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4" name="TextovéPole 31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15" name="Šestiúhelník 314"/>
          <p:cNvSpPr/>
          <p:nvPr/>
        </p:nvSpPr>
        <p:spPr>
          <a:xfrm rot="16200000">
            <a:off x="5599086" y="392434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9" name="Skupina 318"/>
          <p:cNvGrpSpPr/>
          <p:nvPr/>
        </p:nvGrpSpPr>
        <p:grpSpPr>
          <a:xfrm>
            <a:off x="7624002" y="2589866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2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1" name="TextovéPole 32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22" name="Skupina 321"/>
          <p:cNvGrpSpPr/>
          <p:nvPr/>
        </p:nvGrpSpPr>
        <p:grpSpPr>
          <a:xfrm>
            <a:off x="5426660" y="5934008"/>
            <a:ext cx="360000" cy="369332"/>
            <a:chOff x="542283" y="6055297"/>
            <a:chExt cx="360000" cy="369332"/>
          </a:xfrm>
        </p:grpSpPr>
        <p:sp>
          <p:nvSpPr>
            <p:cNvPr id="32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4" name="TextovéPole 32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25" name="TextovéPole 324"/>
          <p:cNvSpPr txBox="1"/>
          <p:nvPr/>
        </p:nvSpPr>
        <p:spPr>
          <a:xfrm>
            <a:off x="5800757" y="4094484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Ř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6" name="Šestiúhelník 325"/>
          <p:cNvSpPr/>
          <p:nvPr/>
        </p:nvSpPr>
        <p:spPr>
          <a:xfrm rot="16200000">
            <a:off x="6452752" y="3938120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30" name="Skupina 329"/>
          <p:cNvGrpSpPr/>
          <p:nvPr/>
        </p:nvGrpSpPr>
        <p:grpSpPr>
          <a:xfrm>
            <a:off x="1316915" y="2499764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33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2" name="TextovéPole 33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3" name="Skupina 332"/>
          <p:cNvGrpSpPr/>
          <p:nvPr/>
        </p:nvGrpSpPr>
        <p:grpSpPr>
          <a:xfrm>
            <a:off x="8089232" y="2589866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34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5" name="TextovéPole 334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36" name="Skupina 335"/>
          <p:cNvGrpSpPr/>
          <p:nvPr/>
        </p:nvGrpSpPr>
        <p:grpSpPr>
          <a:xfrm>
            <a:off x="5640657" y="5584518"/>
            <a:ext cx="360000" cy="369332"/>
            <a:chOff x="542283" y="6055297"/>
            <a:chExt cx="360000" cy="369332"/>
          </a:xfrm>
        </p:grpSpPr>
        <p:sp>
          <p:nvSpPr>
            <p:cNvPr id="33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8" name="TextovéPole 33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39" name="TextovéPole 338"/>
          <p:cNvSpPr txBox="1"/>
          <p:nvPr/>
        </p:nvSpPr>
        <p:spPr>
          <a:xfrm>
            <a:off x="6650959" y="408428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0" name="Šestiúhelník 339"/>
          <p:cNvSpPr/>
          <p:nvPr/>
        </p:nvSpPr>
        <p:spPr>
          <a:xfrm rot="16200000">
            <a:off x="2559308" y="4563379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1" name="Šestiúhelník 340"/>
          <p:cNvSpPr/>
          <p:nvPr/>
        </p:nvSpPr>
        <p:spPr>
          <a:xfrm rot="16200000">
            <a:off x="1687514" y="4547984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2" name="Skupina 351"/>
          <p:cNvGrpSpPr/>
          <p:nvPr/>
        </p:nvGrpSpPr>
        <p:grpSpPr>
          <a:xfrm>
            <a:off x="581083" y="2849210"/>
            <a:ext cx="360000" cy="369332"/>
            <a:chOff x="542283" y="6055297"/>
            <a:chExt cx="360000" cy="369332"/>
          </a:xfrm>
        </p:grpSpPr>
        <p:sp>
          <p:nvSpPr>
            <p:cNvPr id="35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FF0000"/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4" name="TextovéPole 35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5" name="Skupina 354"/>
          <p:cNvGrpSpPr/>
          <p:nvPr/>
        </p:nvGrpSpPr>
        <p:grpSpPr>
          <a:xfrm>
            <a:off x="7353375" y="2962278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5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7" name="TextovéPole 35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grp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58" name="Skupina 357"/>
          <p:cNvGrpSpPr/>
          <p:nvPr/>
        </p:nvGrpSpPr>
        <p:grpSpPr>
          <a:xfrm>
            <a:off x="5856520" y="5934008"/>
            <a:ext cx="360000" cy="369332"/>
            <a:chOff x="542283" y="6055297"/>
            <a:chExt cx="360000" cy="369332"/>
          </a:xfrm>
        </p:grpSpPr>
        <p:sp>
          <p:nvSpPr>
            <p:cNvPr id="35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0" name="TextovéPole 35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1" name="TextovéPole 80"/>
          <p:cNvSpPr txBox="1"/>
          <p:nvPr/>
        </p:nvSpPr>
        <p:spPr>
          <a:xfrm>
            <a:off x="1872468" y="470792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Š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5" name="Skupina 364"/>
          <p:cNvGrpSpPr/>
          <p:nvPr/>
        </p:nvGrpSpPr>
        <p:grpSpPr>
          <a:xfrm>
            <a:off x="1051740" y="284921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36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7" name="TextovéPole 36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1" name="Skupina 370"/>
          <p:cNvGrpSpPr/>
          <p:nvPr/>
        </p:nvGrpSpPr>
        <p:grpSpPr>
          <a:xfrm>
            <a:off x="7871589" y="2962278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7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3" name="TextovéPole 37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74" name="Skupina 373"/>
          <p:cNvGrpSpPr/>
          <p:nvPr/>
        </p:nvGrpSpPr>
        <p:grpSpPr>
          <a:xfrm>
            <a:off x="6089918" y="5584518"/>
            <a:ext cx="360000" cy="369332"/>
            <a:chOff x="542283" y="6055297"/>
            <a:chExt cx="360000" cy="369332"/>
          </a:xfrm>
        </p:grpSpPr>
        <p:sp>
          <p:nvSpPr>
            <p:cNvPr id="37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6" name="TextovéPole 37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77" name="TextovéPole 376"/>
          <p:cNvSpPr txBox="1"/>
          <p:nvPr/>
        </p:nvSpPr>
        <p:spPr>
          <a:xfrm>
            <a:off x="2772215" y="470792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T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8" name="Šestiúhelník 377"/>
          <p:cNvSpPr/>
          <p:nvPr/>
        </p:nvSpPr>
        <p:spPr>
          <a:xfrm rot="16200000">
            <a:off x="4278263" y="4617022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9" name="Šestiúhelník 378"/>
          <p:cNvSpPr/>
          <p:nvPr/>
        </p:nvSpPr>
        <p:spPr>
          <a:xfrm rot="16200000">
            <a:off x="3428888" y="4543323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86" name="Skupina 385"/>
          <p:cNvGrpSpPr/>
          <p:nvPr/>
        </p:nvGrpSpPr>
        <p:grpSpPr>
          <a:xfrm>
            <a:off x="1515623" y="2849210"/>
            <a:ext cx="360000" cy="369332"/>
            <a:chOff x="542283" y="6055297"/>
            <a:chExt cx="360000" cy="369332"/>
          </a:xfrm>
        </p:grpSpPr>
        <p:sp>
          <p:nvSpPr>
            <p:cNvPr id="38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solidFill>
              <a:srgbClr val="FF0000"/>
            </a:solidFill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8" name="TextovéPole 38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>
                  <a:latin typeface="Arial" pitchFamily="34" charset="0"/>
                  <a:cs typeface="Arial" pitchFamily="34" charset="0"/>
                </a:rPr>
                <a:t>U</a:t>
              </a:r>
            </a:p>
          </p:txBody>
        </p:sp>
      </p:grpSp>
      <p:grpSp>
        <p:nvGrpSpPr>
          <p:cNvPr id="389" name="Skupina 388"/>
          <p:cNvGrpSpPr/>
          <p:nvPr/>
        </p:nvGrpSpPr>
        <p:grpSpPr>
          <a:xfrm>
            <a:off x="8322538" y="2962278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39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1" name="TextovéPole 39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2" name="Skupina 391"/>
          <p:cNvGrpSpPr/>
          <p:nvPr/>
        </p:nvGrpSpPr>
        <p:grpSpPr>
          <a:xfrm>
            <a:off x="6281784" y="5934008"/>
            <a:ext cx="360000" cy="369332"/>
            <a:chOff x="542283" y="6055297"/>
            <a:chExt cx="360000" cy="369332"/>
          </a:xfrm>
        </p:grpSpPr>
        <p:sp>
          <p:nvSpPr>
            <p:cNvPr id="39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4" name="TextovéPole 39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95" name="TextovéPole 394"/>
          <p:cNvSpPr txBox="1"/>
          <p:nvPr/>
        </p:nvSpPr>
        <p:spPr>
          <a:xfrm>
            <a:off x="3645659" y="4707867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96" name="Skupina 395"/>
          <p:cNvGrpSpPr/>
          <p:nvPr/>
        </p:nvGrpSpPr>
        <p:grpSpPr>
          <a:xfrm>
            <a:off x="332527" y="319204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397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8" name="TextovéPole 397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99" name="Skupina 398"/>
          <p:cNvGrpSpPr/>
          <p:nvPr/>
        </p:nvGrpSpPr>
        <p:grpSpPr>
          <a:xfrm>
            <a:off x="7161304" y="332589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400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1" name="TextovéPole 400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02" name="Skupina 401"/>
          <p:cNvGrpSpPr/>
          <p:nvPr/>
        </p:nvGrpSpPr>
        <p:grpSpPr>
          <a:xfrm>
            <a:off x="6514180" y="5594418"/>
            <a:ext cx="360000" cy="369332"/>
            <a:chOff x="542283" y="6055297"/>
            <a:chExt cx="360000" cy="369332"/>
          </a:xfrm>
        </p:grpSpPr>
        <p:sp>
          <p:nvSpPr>
            <p:cNvPr id="403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4" name="TextovéPole 403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05" name="TextovéPole 404"/>
          <p:cNvSpPr txBox="1"/>
          <p:nvPr/>
        </p:nvSpPr>
        <p:spPr>
          <a:xfrm>
            <a:off x="4489485" y="4763519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6" name="Šestiúhelník 405"/>
          <p:cNvSpPr/>
          <p:nvPr/>
        </p:nvSpPr>
        <p:spPr>
          <a:xfrm rot="16200000">
            <a:off x="6028467" y="461702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7" name="Šestiúhelník 406"/>
          <p:cNvSpPr/>
          <p:nvPr/>
        </p:nvSpPr>
        <p:spPr>
          <a:xfrm rot="16200000">
            <a:off x="5213118" y="4571061"/>
            <a:ext cx="720000" cy="720000"/>
          </a:xfrm>
          <a:prstGeom prst="hexagon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4" name="Skupina 413"/>
          <p:cNvGrpSpPr/>
          <p:nvPr/>
        </p:nvGrpSpPr>
        <p:grpSpPr>
          <a:xfrm>
            <a:off x="839171" y="319204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41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6" name="TextovéPole 41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17" name="Skupina 416"/>
          <p:cNvGrpSpPr/>
          <p:nvPr/>
        </p:nvGrpSpPr>
        <p:grpSpPr>
          <a:xfrm>
            <a:off x="7654934" y="332589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41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9" name="TextovéPole 41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0" name="Skupina 419"/>
          <p:cNvGrpSpPr/>
          <p:nvPr/>
        </p:nvGrpSpPr>
        <p:grpSpPr>
          <a:xfrm>
            <a:off x="6694180" y="5935636"/>
            <a:ext cx="360000" cy="369332"/>
            <a:chOff x="542283" y="6055297"/>
            <a:chExt cx="360000" cy="369332"/>
          </a:xfrm>
        </p:grpSpPr>
        <p:sp>
          <p:nvSpPr>
            <p:cNvPr id="42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2" name="TextovéPole 42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23" name="TextovéPole 422"/>
          <p:cNvSpPr txBox="1"/>
          <p:nvPr/>
        </p:nvSpPr>
        <p:spPr>
          <a:xfrm>
            <a:off x="5403422" y="4737801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24" name="Skupina 423"/>
          <p:cNvGrpSpPr/>
          <p:nvPr/>
        </p:nvGrpSpPr>
        <p:grpSpPr>
          <a:xfrm>
            <a:off x="1293206" y="3192040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42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6" name="TextovéPole 425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7" name="Skupina 426"/>
          <p:cNvGrpSpPr/>
          <p:nvPr/>
        </p:nvGrpSpPr>
        <p:grpSpPr>
          <a:xfrm>
            <a:off x="8107351" y="3325890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428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9" name="TextovéPole 428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0" name="Skupina 429"/>
          <p:cNvGrpSpPr/>
          <p:nvPr/>
        </p:nvGrpSpPr>
        <p:grpSpPr>
          <a:xfrm>
            <a:off x="6955839" y="5594418"/>
            <a:ext cx="360000" cy="369332"/>
            <a:chOff x="542283" y="6055297"/>
            <a:chExt cx="360000" cy="369332"/>
          </a:xfrm>
        </p:grpSpPr>
        <p:sp>
          <p:nvSpPr>
            <p:cNvPr id="431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2" name="TextovéPole 431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433" name="TextovéPole 432"/>
          <p:cNvSpPr txBox="1"/>
          <p:nvPr/>
        </p:nvSpPr>
        <p:spPr>
          <a:xfrm>
            <a:off x="6233918" y="4753065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35" name="Skupina 434"/>
          <p:cNvGrpSpPr/>
          <p:nvPr/>
        </p:nvGrpSpPr>
        <p:grpSpPr>
          <a:xfrm>
            <a:off x="568111" y="3547103"/>
            <a:ext cx="360000" cy="369332"/>
            <a:chOff x="542283" y="6055297"/>
            <a:chExt cx="360000" cy="369332"/>
          </a:xfrm>
          <a:solidFill>
            <a:srgbClr val="FF0000"/>
          </a:solidFill>
        </p:grpSpPr>
        <p:sp>
          <p:nvSpPr>
            <p:cNvPr id="436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7" name="TextovéPole 43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38" name="Skupina 437"/>
          <p:cNvGrpSpPr/>
          <p:nvPr/>
        </p:nvGrpSpPr>
        <p:grpSpPr>
          <a:xfrm>
            <a:off x="7471924" y="3683599"/>
            <a:ext cx="360000" cy="369332"/>
            <a:chOff x="542283" y="6055297"/>
            <a:chExt cx="360000" cy="369332"/>
          </a:xfrm>
          <a:solidFill>
            <a:srgbClr val="92D050"/>
          </a:solidFill>
        </p:grpSpPr>
        <p:sp>
          <p:nvSpPr>
            <p:cNvPr id="439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  <a:grpFill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0" name="TextovéPole 439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41" name="Skupina 440"/>
          <p:cNvGrpSpPr/>
          <p:nvPr/>
        </p:nvGrpSpPr>
        <p:grpSpPr>
          <a:xfrm>
            <a:off x="7108239" y="5935636"/>
            <a:ext cx="360000" cy="369332"/>
            <a:chOff x="542283" y="6055297"/>
            <a:chExt cx="360000" cy="369332"/>
          </a:xfrm>
        </p:grpSpPr>
        <p:sp>
          <p:nvSpPr>
            <p:cNvPr id="442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3" name="TextovéPole 442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361" name="TextovéPole 360"/>
          <p:cNvSpPr txBox="1"/>
          <p:nvPr/>
        </p:nvSpPr>
        <p:spPr>
          <a:xfrm>
            <a:off x="7079631" y="4749782"/>
            <a:ext cx="309098" cy="400110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Ž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3" name="Šestiúhelník 2">
            <a:hlinkClick r:id="rId2" action="ppaction://hlinksldjump" highlightClick="1"/>
          </p:cNvPr>
          <p:cNvSpPr/>
          <p:nvPr/>
        </p:nvSpPr>
        <p:spPr>
          <a:xfrm rot="5400000">
            <a:off x="4220873" y="539677"/>
            <a:ext cx="720000" cy="720000"/>
          </a:xfrm>
          <a:prstGeom prst="hexagon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estiúhelník 3">
            <a:hlinkClick r:id="rId3" action="ppaction://hlinksldjump" highlightClick="1"/>
          </p:cNvPr>
          <p:cNvSpPr/>
          <p:nvPr/>
        </p:nvSpPr>
        <p:spPr>
          <a:xfrm rot="5400000">
            <a:off x="3824816" y="1184443"/>
            <a:ext cx="720000" cy="720000"/>
          </a:xfrm>
          <a:prstGeom prst="hexagon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>
            <a:hlinkClick r:id="rId4" action="ppaction://hlinksldjump" highlightClick="1"/>
          </p:cNvPr>
          <p:cNvSpPr/>
          <p:nvPr/>
        </p:nvSpPr>
        <p:spPr>
          <a:xfrm rot="5400000">
            <a:off x="4564651" y="118853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estiúhelník 41">
            <a:hlinkClick r:id="rId5" action="ppaction://hlinksldjump" highlightClick="1"/>
          </p:cNvPr>
          <p:cNvSpPr/>
          <p:nvPr/>
        </p:nvSpPr>
        <p:spPr>
          <a:xfrm rot="5400000">
            <a:off x="3344091" y="185614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estiúhelník 47">
            <a:hlinkClick r:id="rId6" action="ppaction://hlinksldjump" highlightClick="1"/>
          </p:cNvPr>
          <p:cNvSpPr/>
          <p:nvPr/>
        </p:nvSpPr>
        <p:spPr>
          <a:xfrm rot="5550730">
            <a:off x="4234134" y="187158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estiúhelník 48">
            <a:hlinkClick r:id="rId7" action="ppaction://hlinksldjump" highlightClick="1"/>
          </p:cNvPr>
          <p:cNvSpPr/>
          <p:nvPr/>
        </p:nvSpPr>
        <p:spPr>
          <a:xfrm rot="5400000">
            <a:off x="5076911" y="1882288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estiúhelník 49">
            <a:hlinkClick r:id="rId8" action="ppaction://hlinksldjump" highlightClick="1"/>
          </p:cNvPr>
          <p:cNvSpPr/>
          <p:nvPr/>
        </p:nvSpPr>
        <p:spPr>
          <a:xfrm rot="5400000">
            <a:off x="2932834" y="2509096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estiúhelník 50">
            <a:hlinkClick r:id="rId9" action="ppaction://hlinksldjump" highlightClick="1"/>
          </p:cNvPr>
          <p:cNvSpPr/>
          <p:nvPr/>
        </p:nvSpPr>
        <p:spPr>
          <a:xfrm rot="5400000">
            <a:off x="3784004" y="24916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Šestiúhelník 51">
            <a:hlinkClick r:id="rId10" action="ppaction://hlinksldjump" highlightClick="1"/>
          </p:cNvPr>
          <p:cNvSpPr/>
          <p:nvPr/>
        </p:nvSpPr>
        <p:spPr>
          <a:xfrm rot="5400000">
            <a:off x="4621192" y="2517134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estiúhelník 52">
            <a:hlinkClick r:id="rId11" action="ppaction://hlinksldjump" highlightClick="1"/>
          </p:cNvPr>
          <p:cNvSpPr/>
          <p:nvPr/>
        </p:nvSpPr>
        <p:spPr>
          <a:xfrm rot="5400000">
            <a:off x="5488111" y="252655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estiúhelník 53">
            <a:hlinkClick r:id="rId12" action="ppaction://hlinksldjump" highlightClick="1"/>
          </p:cNvPr>
          <p:cNvSpPr/>
          <p:nvPr/>
        </p:nvSpPr>
        <p:spPr>
          <a:xfrm rot="5400000">
            <a:off x="2497490" y="3218109"/>
            <a:ext cx="720021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estiúhelník 54">
            <a:hlinkClick r:id="rId13" action="ppaction://hlinksldjump" highlightClick="1"/>
          </p:cNvPr>
          <p:cNvSpPr/>
          <p:nvPr/>
        </p:nvSpPr>
        <p:spPr>
          <a:xfrm rot="5400000">
            <a:off x="3392622" y="320434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estiúhelník 55">
            <a:hlinkClick r:id="rId14" action="ppaction://hlinksldjump" highlightClick="1"/>
          </p:cNvPr>
          <p:cNvSpPr/>
          <p:nvPr/>
        </p:nvSpPr>
        <p:spPr>
          <a:xfrm rot="5400000">
            <a:off x="4255999" y="32116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estiúhelník 56">
            <a:hlinkClick r:id="rId15" action="ppaction://hlinksldjump" highlightClick="1"/>
          </p:cNvPr>
          <p:cNvSpPr/>
          <p:nvPr/>
        </p:nvSpPr>
        <p:spPr>
          <a:xfrm rot="5400000">
            <a:off x="5146194" y="3224602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Šestiúhelník 57">
            <a:hlinkClick r:id="rId16" action="ppaction://hlinksldjump" highlightClick="1"/>
          </p:cNvPr>
          <p:cNvSpPr/>
          <p:nvPr/>
        </p:nvSpPr>
        <p:spPr>
          <a:xfrm rot="5400000">
            <a:off x="5962557" y="322555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Šestiúhelník 58">
            <a:hlinkClick r:id="rId17" action="ppaction://hlinksldjump" highlightClick="1"/>
          </p:cNvPr>
          <p:cNvSpPr/>
          <p:nvPr/>
        </p:nvSpPr>
        <p:spPr>
          <a:xfrm rot="5400000">
            <a:off x="2102454" y="38919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Šestiúhelník 59">
            <a:hlinkClick r:id="rId18" action="ppaction://hlinksldjump" highlightClick="1"/>
          </p:cNvPr>
          <p:cNvSpPr/>
          <p:nvPr/>
        </p:nvSpPr>
        <p:spPr>
          <a:xfrm rot="5400000">
            <a:off x="3014602" y="38919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Šestiúhelník 61">
            <a:hlinkClick r:id="rId19" action="ppaction://hlinksldjump" highlightClick="1"/>
          </p:cNvPr>
          <p:cNvSpPr/>
          <p:nvPr/>
        </p:nvSpPr>
        <p:spPr>
          <a:xfrm rot="5400000">
            <a:off x="3838464" y="3902611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Šestiúhelník 62">
            <a:hlinkClick r:id="rId20" action="ppaction://hlinksldjump" highlightClick="1"/>
          </p:cNvPr>
          <p:cNvSpPr/>
          <p:nvPr/>
        </p:nvSpPr>
        <p:spPr>
          <a:xfrm rot="5400000">
            <a:off x="4722017" y="39345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Šestiúhelník 63">
            <a:hlinkClick r:id="rId21" action="ppaction://hlinksldjump" highlightClick="1"/>
          </p:cNvPr>
          <p:cNvSpPr/>
          <p:nvPr/>
        </p:nvSpPr>
        <p:spPr>
          <a:xfrm rot="5400000">
            <a:off x="5611117" y="3918254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Šestiúhelník 64">
            <a:hlinkClick r:id="rId22" action="ppaction://hlinksldjump" highlightClick="1"/>
          </p:cNvPr>
          <p:cNvSpPr/>
          <p:nvPr/>
        </p:nvSpPr>
        <p:spPr>
          <a:xfrm rot="5400000">
            <a:off x="6447463" y="3948053"/>
            <a:ext cx="748642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Šestiúhelník 65">
            <a:hlinkClick r:id="rId23" action="ppaction://hlinksldjump" highlightClick="1"/>
          </p:cNvPr>
          <p:cNvSpPr/>
          <p:nvPr/>
        </p:nvSpPr>
        <p:spPr>
          <a:xfrm rot="5400000">
            <a:off x="1676915" y="4546338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Šestiúhelník 66">
            <a:hlinkClick r:id="rId24" action="ppaction://hlinksldjump" highlightClick="1"/>
          </p:cNvPr>
          <p:cNvSpPr/>
          <p:nvPr/>
        </p:nvSpPr>
        <p:spPr>
          <a:xfrm rot="5400000">
            <a:off x="2572834" y="4567373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Šestiúhelník 67">
            <a:hlinkClick r:id="rId25" action="ppaction://hlinksldjump" highlightClick="1"/>
          </p:cNvPr>
          <p:cNvSpPr/>
          <p:nvPr/>
        </p:nvSpPr>
        <p:spPr>
          <a:xfrm rot="5400000">
            <a:off x="3438287" y="4548709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Šestiúhelník 74">
            <a:hlinkClick r:id="rId26" action="ppaction://hlinksldjump" highlightClick="1"/>
          </p:cNvPr>
          <p:cNvSpPr/>
          <p:nvPr/>
        </p:nvSpPr>
        <p:spPr>
          <a:xfrm rot="5400000">
            <a:off x="4273578" y="4617021"/>
            <a:ext cx="718602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Šestiúhelník 75">
            <a:hlinkClick r:id="rId27" action="ppaction://hlinksldjump" highlightClick="1"/>
          </p:cNvPr>
          <p:cNvSpPr/>
          <p:nvPr/>
        </p:nvSpPr>
        <p:spPr>
          <a:xfrm rot="5400000">
            <a:off x="5213118" y="4580140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Šestiúhelník 77">
            <a:hlinkClick r:id="rId28" action="ppaction://hlinksldjump" highlightClick="1"/>
          </p:cNvPr>
          <p:cNvSpPr/>
          <p:nvPr/>
        </p:nvSpPr>
        <p:spPr>
          <a:xfrm rot="5400000">
            <a:off x="6030186" y="4617022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6" name="Šestiúhelník 445">
            <a:hlinkClick r:id="rId29" action="ppaction://hlinksldjump" highlightClick="1"/>
          </p:cNvPr>
          <p:cNvSpPr/>
          <p:nvPr/>
        </p:nvSpPr>
        <p:spPr>
          <a:xfrm rot="5400000">
            <a:off x="6890211" y="4589837"/>
            <a:ext cx="720000" cy="720000"/>
          </a:xfrm>
          <a:prstGeom prst="hexagon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34" name="Skupina 433"/>
          <p:cNvGrpSpPr/>
          <p:nvPr/>
        </p:nvGrpSpPr>
        <p:grpSpPr>
          <a:xfrm>
            <a:off x="3002695" y="5584518"/>
            <a:ext cx="360000" cy="369332"/>
            <a:chOff x="542283" y="6055297"/>
            <a:chExt cx="360000" cy="369332"/>
          </a:xfrm>
        </p:grpSpPr>
        <p:sp>
          <p:nvSpPr>
            <p:cNvPr id="445" name="Obdélník 185"/>
            <p:cNvSpPr/>
            <p:nvPr/>
          </p:nvSpPr>
          <p:spPr>
            <a:xfrm rot="5400000">
              <a:off x="542283" y="6055297"/>
              <a:ext cx="360000" cy="360000"/>
            </a:xfrm>
            <a:prstGeom prst="hexagon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7" name="TextovéPole 446"/>
            <p:cNvSpPr txBox="1"/>
            <p:nvPr/>
          </p:nvSpPr>
          <p:spPr>
            <a:xfrm>
              <a:off x="603734" y="6055297"/>
              <a:ext cx="237098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61" name="Šestiúhelník 60">
            <a:hlinkClick r:id="" action="ppaction://hlinkshowjump?jump=nextslide" highlightClick="1"/>
          </p:cNvPr>
          <p:cNvSpPr/>
          <p:nvPr/>
        </p:nvSpPr>
        <p:spPr>
          <a:xfrm rot="5400000">
            <a:off x="7989689" y="5419084"/>
            <a:ext cx="72000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7017289" y="25994"/>
            <a:ext cx="1967893" cy="4069703"/>
          </a:xfrm>
          <a:prstGeom prst="roundRect">
            <a:avLst/>
          </a:prstGeom>
          <a:noFill/>
          <a:ln w="444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0" name="Zaoblený obdélník 449"/>
          <p:cNvSpPr/>
          <p:nvPr/>
        </p:nvSpPr>
        <p:spPr>
          <a:xfrm>
            <a:off x="58383" y="129870"/>
            <a:ext cx="2030070" cy="3903389"/>
          </a:xfrm>
          <a:prstGeom prst="roundRect">
            <a:avLst/>
          </a:prstGeom>
          <a:noFill/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TextovéPole 129"/>
          <p:cNvSpPr txBox="1"/>
          <p:nvPr/>
        </p:nvSpPr>
        <p:spPr>
          <a:xfrm>
            <a:off x="58383" y="185687"/>
            <a:ext cx="24374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ČERVENÝ TÝM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131" name="Obdélník 130"/>
          <p:cNvSpPr/>
          <p:nvPr/>
        </p:nvSpPr>
        <p:spPr>
          <a:xfrm>
            <a:off x="7160645" y="65153"/>
            <a:ext cx="182453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rgbClr val="00B050"/>
                </a:solidFill>
              </a:rPr>
              <a:t>ZELENÝ TÝM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95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xit" presetSubtype="1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43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8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5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8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3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8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7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8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9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09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21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6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7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  <p:seq concurrent="1" nextAc="seek">
              <p:cTn id="229" restart="whenNotActive" fill="hold" evtFilter="cancelBubble" nodeType="interactiveSeq">
                <p:stCondLst>
                  <p:cond evt="onClick" delay="0">
                    <p:tgtEl>
                      <p:spTgt spid="1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0" fill="hold">
                      <p:stCondLst>
                        <p:cond delay="0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3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36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8" fill="hold">
                      <p:stCondLst>
                        <p:cond delay="indefinite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1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3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9"/>
                  </p:tgtEl>
                </p:cond>
              </p:nextCondLst>
            </p:seq>
            <p:seq concurrent="1" nextAc="seek">
              <p:cTn id="244" restart="whenNotActive" fill="hold" evtFilter="cancelBubble" nodeType="interactiveSeq">
                <p:stCondLst>
                  <p:cond evt="onClick" delay="0">
                    <p:tgtEl>
                      <p:spTgt spid="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5" fill="hold">
                      <p:stCondLst>
                        <p:cond delay="0"/>
                      </p:stCondLst>
                      <p:childTnLst>
                        <p:par>
                          <p:cTn id="246" fill="hold">
                            <p:stCondLst>
                              <p:cond delay="0"/>
                            </p:stCondLst>
                            <p:childTnLst>
                              <p:par>
                                <p:cTn id="247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48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54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"/>
                  </p:tgtEl>
                </p:cond>
              </p:nextCondLst>
            </p:seq>
            <p:seq concurrent="1" nextAc="seek">
              <p:cTn id="25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7" fill="hold">
                      <p:stCondLst>
                        <p:cond delay="0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0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2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5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0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2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28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4" fill="hold">
                      <p:stCondLst>
                        <p:cond delay="0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87" dur="500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0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295" restart="whenNotActive" fill="hold" evtFilter="cancelBubble" nodeType="interactiveSeq">
                <p:stCondLst>
                  <p:cond evt="onClick" delay="0">
                    <p:tgtEl>
                      <p:spTgt spid="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6" fill="hold">
                      <p:stCondLst>
                        <p:cond delay="0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9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1" fill="hold">
                      <p:stCondLst>
                        <p:cond delay="indefinite"/>
                      </p:stCondLst>
                      <p:childTnLst>
                        <p:par>
                          <p:cTn id="302" fill="hold">
                            <p:stCondLst>
                              <p:cond delay="0"/>
                            </p:stCondLst>
                            <p:childTnLst>
                              <p:par>
                                <p:cTn id="3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4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5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6" dur="20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7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4" dur="5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7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3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4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5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2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4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346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7" fill="hold">
                      <p:stCondLst>
                        <p:cond delay="0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50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2" fill="hold">
                      <p:stCondLst>
                        <p:cond delay="indefinite"/>
                      </p:stCondLst>
                      <p:childTnLst>
                        <p:par>
                          <p:cTn id="353" fill="hold">
                            <p:stCondLst>
                              <p:cond delay="0"/>
                            </p:stCondLst>
                            <p:childTnLst>
                              <p:par>
                                <p:cTn id="3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5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6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358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9" fill="hold">
                      <p:stCondLst>
                        <p:cond delay="0"/>
                      </p:stCondLst>
                      <p:childTnLst>
                        <p:par>
                          <p:cTn id="360" fill="hold">
                            <p:stCondLst>
                              <p:cond delay="0"/>
                            </p:stCondLst>
                            <p:childTnLst>
                              <p:par>
                                <p:cTn id="36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2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65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7" fill="hold">
                      <p:stCondLst>
                        <p:cond delay="indefinite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77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0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3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5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6" fill="hold">
                      <p:stCondLst>
                        <p:cond delay="0"/>
                      </p:stCondLst>
                      <p:childTnLst>
                        <p:par>
                          <p:cTn id="387" fill="hold">
                            <p:stCondLst>
                              <p:cond delay="0"/>
                            </p:stCondLst>
                            <p:childTnLst>
                              <p:par>
                                <p:cTn id="38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89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1" fill="hold">
                      <p:stCondLst>
                        <p:cond delay="indefinite"/>
                      </p:stCondLst>
                      <p:childTnLst>
                        <p:par>
                          <p:cTn id="392" fill="hold">
                            <p:stCondLst>
                              <p:cond delay="0"/>
                            </p:stCondLst>
                            <p:childTnLst>
                              <p:par>
                                <p:cTn id="3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4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5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6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01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04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6" fill="hold">
                      <p:stCondLst>
                        <p:cond delay="indefinite"/>
                      </p:stCondLst>
                      <p:childTnLst>
                        <p:par>
                          <p:cTn id="407" fill="hold">
                            <p:stCondLst>
                              <p:cond delay="0"/>
                            </p:stCondLst>
                            <p:childTnLst>
                              <p:par>
                                <p:cTn id="4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9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10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1" dur="2000" fill="hold"/>
                                        <p:tgtEl>
                                          <p:spTgt spid="1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3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8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19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2" dur="500"/>
                                        <p:tgtEl>
                                          <p:spTgt spid="1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424" restart="whenNotActive" fill="hold" evtFilter="cancelBubble" nodeType="interactiveSeq">
                <p:stCondLst>
                  <p:cond evt="onClick" delay="0">
                    <p:tgtEl>
                      <p:spTgt spid="2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5" fill="hold">
                      <p:stCondLst>
                        <p:cond delay="0"/>
                      </p:stCondLst>
                      <p:childTnLst>
                        <p:par>
                          <p:cTn id="426" fill="hold">
                            <p:stCondLst>
                              <p:cond delay="0"/>
                            </p:stCondLst>
                            <p:childTnLst>
                              <p:par>
                                <p:cTn id="42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8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0" fill="hold">
                      <p:stCondLst>
                        <p:cond delay="indefinite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3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4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4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5" fill="hold">
                      <p:stCondLst>
                        <p:cond delay="indefinite"/>
                      </p:stCondLst>
                      <p:childTnLst>
                        <p:par>
                          <p:cTn id="446" fill="hold">
                            <p:stCondLst>
                              <p:cond delay="0"/>
                            </p:stCondLst>
                            <p:childTnLst>
                              <p:par>
                                <p:cTn id="4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8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0" dur="2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"/>
                  </p:tgtEl>
                </p:cond>
              </p:nextCondLst>
            </p:seq>
            <p:seq concurrent="1" nextAc="seek">
              <p:cTn id="451" restart="whenNotActive" fill="hold" evtFilter="cancelBubble" nodeType="interactiveSeq">
                <p:stCondLst>
                  <p:cond evt="onClick" delay="0">
                    <p:tgtEl>
                      <p:spTgt spid="2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2" fill="hold">
                      <p:stCondLst>
                        <p:cond delay="0"/>
                      </p:stCondLst>
                      <p:childTnLst>
                        <p:par>
                          <p:cTn id="453" fill="hold">
                            <p:stCondLst>
                              <p:cond delay="0"/>
                            </p:stCondLst>
                            <p:childTnLst>
                              <p:par>
                                <p:cTn id="454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55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7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58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61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9"/>
                  </p:tgtEl>
                </p:cond>
              </p:nextCondLst>
            </p:seq>
            <p:seq concurrent="1" nextAc="seek">
              <p:cTn id="463" restart="whenNotActive" fill="hold" evtFilter="cancelBubble" nodeType="interactiveSeq">
                <p:stCondLst>
                  <p:cond evt="onClick" delay="0">
                    <p:tgtEl>
                      <p:spTgt spid="2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4" fill="hold">
                      <p:stCondLst>
                        <p:cond delay="0"/>
                      </p:stCondLst>
                      <p:childTnLst>
                        <p:par>
                          <p:cTn id="465" fill="hold">
                            <p:stCondLst>
                              <p:cond delay="0"/>
                            </p:stCondLst>
                            <p:childTnLst>
                              <p:par>
                                <p:cTn id="46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67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9" fill="hold">
                      <p:stCondLst>
                        <p:cond delay="indefinite"/>
                      </p:stCondLst>
                      <p:childTnLst>
                        <p:par>
                          <p:cTn id="470" fill="hold">
                            <p:stCondLst>
                              <p:cond delay="0"/>
                            </p:stCondLst>
                            <p:childTnLst>
                              <p:par>
                                <p:cTn id="4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2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3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4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8"/>
                  </p:tgtEl>
                </p:cond>
              </p:nextCondLst>
            </p:seq>
            <p:seq concurrent="1" nextAc="seek">
              <p:cTn id="475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6" fill="hold">
                      <p:stCondLst>
                        <p:cond delay="0"/>
                      </p:stCondLst>
                      <p:childTnLst>
                        <p:par>
                          <p:cTn id="477" fill="hold">
                            <p:stCondLst>
                              <p:cond delay="0"/>
                            </p:stCondLst>
                            <p:childTnLst>
                              <p:par>
                                <p:cTn id="478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79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82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4" fill="hold">
                      <p:stCondLst>
                        <p:cond delay="indefinite"/>
                      </p:stCondLst>
                      <p:childTnLst>
                        <p:par>
                          <p:cTn id="485" fill="hold">
                            <p:stCondLst>
                              <p:cond delay="0"/>
                            </p:stCondLst>
                            <p:childTnLst>
                              <p:par>
                                <p:cTn id="4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7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8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9" dur="20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490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1" fill="hold">
                      <p:stCondLst>
                        <p:cond delay="0"/>
                      </p:stCondLst>
                      <p:childTnLst>
                        <p:par>
                          <p:cTn id="492" fill="hold">
                            <p:stCondLst>
                              <p:cond delay="0"/>
                            </p:stCondLst>
                            <p:childTnLst>
                              <p:par>
                                <p:cTn id="493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4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6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97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00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502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3" fill="hold">
                      <p:stCondLst>
                        <p:cond delay="0"/>
                      </p:stCondLst>
                      <p:childTnLst>
                        <p:par>
                          <p:cTn id="504" fill="hold">
                            <p:stCondLst>
                              <p:cond delay="0"/>
                            </p:stCondLst>
                            <p:childTnLst>
                              <p:par>
                                <p:cTn id="50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06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8" fill="hold">
                      <p:stCondLst>
                        <p:cond delay="indefinite"/>
                      </p:stCondLst>
                      <p:childTnLst>
                        <p:par>
                          <p:cTn id="509" fill="hold">
                            <p:stCondLst>
                              <p:cond delay="0"/>
                            </p:stCondLst>
                            <p:childTnLst>
                              <p:par>
                                <p:cTn id="5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1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3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514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5" fill="hold">
                      <p:stCondLst>
                        <p:cond delay="0"/>
                      </p:stCondLst>
                      <p:childTnLst>
                        <p:par>
                          <p:cTn id="516" fill="hold">
                            <p:stCondLst>
                              <p:cond delay="0"/>
                            </p:stCondLst>
                            <p:childTnLst>
                              <p:par>
                                <p:cTn id="51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8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21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3" fill="hold">
                      <p:stCondLst>
                        <p:cond delay="indefinite"/>
                      </p:stCondLst>
                      <p:childTnLst>
                        <p:par>
                          <p:cTn id="524" fill="hold">
                            <p:stCondLst>
                              <p:cond delay="0"/>
                            </p:stCondLst>
                            <p:childTnLst>
                              <p:par>
                                <p:cTn id="5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6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27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8" dur="2000" fill="hold"/>
                                        <p:tgtEl>
                                          <p:spTgt spid="2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529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0" fill="hold">
                      <p:stCondLst>
                        <p:cond delay="0"/>
                      </p:stCondLst>
                      <p:childTnLst>
                        <p:par>
                          <p:cTn id="531" fill="hold">
                            <p:stCondLst>
                              <p:cond delay="0"/>
                            </p:stCondLst>
                            <p:childTnLst>
                              <p:par>
                                <p:cTn id="53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3" dur="5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6" dur="500"/>
                                        <p:tgtEl>
                                          <p:spTgt spid="2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39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45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7" fill="hold">
                      <p:stCondLst>
                        <p:cond delay="indefinite"/>
                      </p:stCondLst>
                      <p:childTnLst>
                        <p:par>
                          <p:cTn id="548" fill="hold">
                            <p:stCondLst>
                              <p:cond delay="0"/>
                            </p:stCondLst>
                            <p:childTnLst>
                              <p:par>
                                <p:cTn id="5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0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1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2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53" restart="whenNotActive" fill="hold" evtFilter="cancelBubble" nodeType="interactiveSeq">
                <p:stCondLst>
                  <p:cond evt="onClick" delay="0">
                    <p:tgtEl>
                      <p:spTgt spid="2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4" fill="hold">
                      <p:stCondLst>
                        <p:cond delay="0"/>
                      </p:stCondLst>
                      <p:childTnLst>
                        <p:par>
                          <p:cTn id="555" fill="hold">
                            <p:stCondLst>
                              <p:cond delay="0"/>
                            </p:stCondLst>
                            <p:childTnLst>
                              <p:par>
                                <p:cTn id="55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5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60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2" fill="hold">
                      <p:stCondLst>
                        <p:cond delay="indefinite"/>
                      </p:stCondLst>
                      <p:childTnLst>
                        <p:par>
                          <p:cTn id="563" fill="hold">
                            <p:stCondLst>
                              <p:cond delay="0"/>
                            </p:stCondLst>
                            <p:childTnLst>
                              <p:par>
                                <p:cTn id="5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5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66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9"/>
                  </p:tgtEl>
                </p:cond>
              </p:nextCondLst>
            </p:seq>
            <p:seq concurrent="1" nextAc="seek">
              <p:cTn id="568" restart="whenNotActive" fill="hold" evtFilter="cancelBubble" nodeType="interactiveSeq">
                <p:stCondLst>
                  <p:cond evt="onClick" delay="0">
                    <p:tgtEl>
                      <p:spTgt spid="2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9" fill="hold">
                      <p:stCondLst>
                        <p:cond delay="0"/>
                      </p:stCondLst>
                      <p:childTnLst>
                        <p:par>
                          <p:cTn id="570" fill="hold">
                            <p:stCondLst>
                              <p:cond delay="0"/>
                            </p:stCondLst>
                            <p:childTnLst>
                              <p:par>
                                <p:cTn id="57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2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5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78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2"/>
                  </p:tgtEl>
                </p:cond>
              </p:nextCondLst>
            </p:seq>
            <p:seq concurrent="1" nextAc="seek">
              <p:cTn id="580" restart="whenNotActive" fill="hold" evtFilter="cancelBubble" nodeType="interactiveSeq">
                <p:stCondLst>
                  <p:cond evt="onClick" delay="0">
                    <p:tgtEl>
                      <p:spTgt spid="2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1" fill="hold">
                      <p:stCondLst>
                        <p:cond delay="0"/>
                      </p:stCondLst>
                      <p:childTnLst>
                        <p:par>
                          <p:cTn id="582" fill="hold">
                            <p:stCondLst>
                              <p:cond delay="0"/>
                            </p:stCondLst>
                            <p:childTnLst>
                              <p:par>
                                <p:cTn id="58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84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6" fill="hold">
                      <p:stCondLst>
                        <p:cond delay="indefinite"/>
                      </p:stCondLst>
                      <p:childTnLst>
                        <p:par>
                          <p:cTn id="587" fill="hold">
                            <p:stCondLst>
                              <p:cond delay="0"/>
                            </p:stCondLst>
                            <p:childTnLst>
                              <p:par>
                                <p:cTn id="5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9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0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1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0"/>
                  </p:tgtEl>
                </p:cond>
              </p:nextCondLst>
            </p:seq>
            <p:seq concurrent="1" nextAc="seek">
              <p:cTn id="592" restart="whenNotActive" fill="hold" evtFilter="cancelBubble" nodeType="interactiveSeq">
                <p:stCondLst>
                  <p:cond evt="onClick" delay="0">
                    <p:tgtEl>
                      <p:spTgt spid="2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3" fill="hold">
                      <p:stCondLst>
                        <p:cond delay="0"/>
                      </p:stCondLst>
                      <p:childTnLst>
                        <p:par>
                          <p:cTn id="594" fill="hold">
                            <p:stCondLst>
                              <p:cond delay="0"/>
                            </p:stCondLst>
                            <p:childTnLst>
                              <p:par>
                                <p:cTn id="59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6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99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1" fill="hold">
                      <p:stCondLst>
                        <p:cond delay="indefinite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4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05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6" dur="20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3"/>
                  </p:tgtEl>
                </p:cond>
              </p:nextCondLst>
            </p:seq>
            <p:seq concurrent="1" nextAc="seek">
              <p:cTn id="607" restart="whenNotActive" fill="hold" evtFilter="cancelBubble" nodeType="interactiveSeq">
                <p:stCondLst>
                  <p:cond evt="onClick" delay="0">
                    <p:tgtEl>
                      <p:spTgt spid="2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8" fill="hold">
                      <p:stCondLst>
                        <p:cond delay="0"/>
                      </p:stCondLst>
                      <p:childTnLst>
                        <p:par>
                          <p:cTn id="609" fill="hold">
                            <p:stCondLst>
                              <p:cond delay="0"/>
                            </p:stCondLst>
                            <p:childTnLst>
                              <p:par>
                                <p:cTn id="61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1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4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17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"/>
                  </p:tgtEl>
                </p:cond>
              </p:nextCondLst>
            </p:seq>
            <p:seq concurrent="1" nextAc="seek">
              <p:cTn id="619" restart="whenNotActive" fill="hold" evtFilter="cancelBubble" nodeType="interactiveSeq">
                <p:stCondLst>
                  <p:cond evt="onClick" delay="0">
                    <p:tgtEl>
                      <p:spTgt spid="2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0" fill="hold">
                      <p:stCondLst>
                        <p:cond delay="0"/>
                      </p:stCondLst>
                      <p:childTnLst>
                        <p:par>
                          <p:cTn id="621" fill="hold">
                            <p:stCondLst>
                              <p:cond delay="0"/>
                            </p:stCondLst>
                            <p:childTnLst>
                              <p:par>
                                <p:cTn id="62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23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5" fill="hold">
                      <p:stCondLst>
                        <p:cond delay="indefinite"/>
                      </p:stCondLst>
                      <p:childTnLst>
                        <p:par>
                          <p:cTn id="626" fill="hold">
                            <p:stCondLst>
                              <p:cond delay="0"/>
                            </p:stCondLst>
                            <p:childTnLst>
                              <p:par>
                                <p:cTn id="6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8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9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0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4"/>
                  </p:tgtEl>
                </p:cond>
              </p:nextCondLst>
            </p:seq>
            <p:seq concurrent="1" nextAc="seek">
              <p:cTn id="631" restart="whenNotActive" fill="hold" evtFilter="cancelBubble" nodeType="interactiveSeq">
                <p:stCondLst>
                  <p:cond evt="onClick" delay="0">
                    <p:tgtEl>
                      <p:spTgt spid="2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2" fill="hold">
                      <p:stCondLst>
                        <p:cond delay="0"/>
                      </p:stCondLst>
                      <p:childTnLst>
                        <p:par>
                          <p:cTn id="633" fill="hold">
                            <p:stCondLst>
                              <p:cond delay="0"/>
                            </p:stCondLst>
                            <p:childTnLst>
                              <p:par>
                                <p:cTn id="63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35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38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0" fill="hold">
                      <p:stCondLst>
                        <p:cond delay="indefinite"/>
                      </p:stCondLst>
                      <p:childTnLst>
                        <p:par>
                          <p:cTn id="641" fill="hold">
                            <p:stCondLst>
                              <p:cond delay="0"/>
                            </p:stCondLst>
                            <p:childTnLst>
                              <p:par>
                                <p:cTn id="6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3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4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5" dur="2000" fill="hold"/>
                                        <p:tgtEl>
                                          <p:spTgt spid="2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7"/>
                  </p:tgtEl>
                </p:cond>
              </p:nextCondLst>
            </p:seq>
            <p:seq concurrent="1" nextAc="seek">
              <p:cTn id="646" restart="whenNotActive" fill="hold" evtFilter="cancelBubble" nodeType="interactiveSeq">
                <p:stCondLst>
                  <p:cond evt="onClick" delay="0">
                    <p:tgtEl>
                      <p:spTgt spid="2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7" fill="hold">
                      <p:stCondLst>
                        <p:cond delay="0"/>
                      </p:stCondLst>
                      <p:childTnLst>
                        <p:par>
                          <p:cTn id="648" fill="hold">
                            <p:stCondLst>
                              <p:cond delay="0"/>
                            </p:stCondLst>
                            <p:childTnLst>
                              <p:par>
                                <p:cTn id="64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0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3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56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0"/>
                  </p:tgtEl>
                </p:cond>
              </p:nextCondLst>
            </p:seq>
            <p:seq concurrent="1" nextAc="seek">
              <p:cTn id="658" restart="whenNotActive" fill="hold" evtFilter="cancelBubble" nodeType="interactiveSeq">
                <p:stCondLst>
                  <p:cond evt="onClick" delay="0">
                    <p:tgtEl>
                      <p:spTgt spid="2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9" fill="hold">
                      <p:stCondLst>
                        <p:cond delay="0"/>
                      </p:stCondLst>
                      <p:childTnLst>
                        <p:par>
                          <p:cTn id="660" fill="hold">
                            <p:stCondLst>
                              <p:cond delay="0"/>
                            </p:stCondLst>
                            <p:childTnLst>
                              <p:par>
                                <p:cTn id="66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62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4" fill="hold">
                      <p:stCondLst>
                        <p:cond delay="indefinite"/>
                      </p:stCondLst>
                      <p:childTnLst>
                        <p:par>
                          <p:cTn id="665" fill="hold">
                            <p:stCondLst>
                              <p:cond delay="0"/>
                            </p:stCondLst>
                            <p:childTnLst>
                              <p:par>
                                <p:cTn id="6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7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68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9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4"/>
                  </p:tgtEl>
                </p:cond>
              </p:nextCondLst>
            </p:seq>
            <p:seq concurrent="1" nextAc="seek">
              <p:cTn id="670" restart="whenNotActive" fill="hold" evtFilter="cancelBubble" nodeType="interactiveSeq">
                <p:stCondLst>
                  <p:cond evt="onClick" delay="0">
                    <p:tgtEl>
                      <p:spTgt spid="2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1" fill="hold">
                      <p:stCondLst>
                        <p:cond delay="0"/>
                      </p:stCondLst>
                      <p:childTnLst>
                        <p:par>
                          <p:cTn id="672" fill="hold">
                            <p:stCondLst>
                              <p:cond delay="0"/>
                            </p:stCondLst>
                            <p:childTnLst>
                              <p:par>
                                <p:cTn id="67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74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77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9" fill="hold">
                      <p:stCondLst>
                        <p:cond delay="indefinite"/>
                      </p:stCondLst>
                      <p:childTnLst>
                        <p:par>
                          <p:cTn id="680" fill="hold">
                            <p:stCondLst>
                              <p:cond delay="0"/>
                            </p:stCondLst>
                            <p:childTnLst>
                              <p:par>
                                <p:cTn id="6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2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83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4" dur="2000" fill="hold"/>
                                        <p:tgtEl>
                                          <p:spTgt spid="2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1"/>
                  </p:tgtEl>
                </p:cond>
              </p:nextCondLst>
            </p:seq>
            <p:seq concurrent="1" nextAc="seek">
              <p:cTn id="685" restart="whenNotActive" fill="hold" evtFilter="cancelBubble" nodeType="interactiveSeq">
                <p:stCondLst>
                  <p:cond evt="onClick" delay="0">
                    <p:tgtEl>
                      <p:spTgt spid="2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6" fill="hold">
                      <p:stCondLst>
                        <p:cond delay="0"/>
                      </p:stCondLst>
                      <p:childTnLst>
                        <p:par>
                          <p:cTn id="687" fill="hold">
                            <p:stCondLst>
                              <p:cond delay="0"/>
                            </p:stCondLst>
                            <p:childTnLst>
                              <p:par>
                                <p:cTn id="68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89" dur="500"/>
                                        <p:tgtEl>
                                          <p:spTgt spid="2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2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5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4"/>
                  </p:tgtEl>
                </p:cond>
              </p:nextCondLst>
            </p:seq>
            <p:seq concurrent="1" nextAc="seek">
              <p:cTn id="697" restart="whenNotActive" fill="hold" evtFilter="cancelBubble" nodeType="interactiveSeq">
                <p:stCondLst>
                  <p:cond evt="onClick" delay="0">
                    <p:tgtEl>
                      <p:spTgt spid="3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8" fill="hold">
                      <p:stCondLst>
                        <p:cond delay="0"/>
                      </p:stCondLst>
                      <p:childTnLst>
                        <p:par>
                          <p:cTn id="699" fill="hold">
                            <p:stCondLst>
                              <p:cond delay="0"/>
                            </p:stCondLst>
                            <p:childTnLst>
                              <p:par>
                                <p:cTn id="70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01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3" fill="hold">
                      <p:stCondLst>
                        <p:cond delay="indefinite"/>
                      </p:stCondLst>
                      <p:childTnLst>
                        <p:par>
                          <p:cTn id="704" fill="hold">
                            <p:stCondLst>
                              <p:cond delay="0"/>
                            </p:stCondLst>
                            <p:childTnLst>
                              <p:par>
                                <p:cTn id="70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6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7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8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2"/>
                  </p:tgtEl>
                </p:cond>
              </p:nextCondLst>
            </p:seq>
            <p:seq concurrent="1" nextAc="seek">
              <p:cTn id="709" restart="whenNotActive" fill="hold" evtFilter="cancelBubble" nodeType="interactiveSeq">
                <p:stCondLst>
                  <p:cond evt="onClick" delay="0">
                    <p:tgtEl>
                      <p:spTgt spid="3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0" fill="hold">
                      <p:stCondLst>
                        <p:cond delay="0"/>
                      </p:stCondLst>
                      <p:childTnLst>
                        <p:par>
                          <p:cTn id="711" fill="hold">
                            <p:stCondLst>
                              <p:cond delay="0"/>
                            </p:stCondLst>
                            <p:childTnLst>
                              <p:par>
                                <p:cTn id="712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13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16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8" fill="hold">
                      <p:stCondLst>
                        <p:cond delay="indefinite"/>
                      </p:stCondLst>
                      <p:childTnLst>
                        <p:par>
                          <p:cTn id="719" fill="hold">
                            <p:stCondLst>
                              <p:cond delay="0"/>
                            </p:stCondLst>
                            <p:childTnLst>
                              <p:par>
                                <p:cTn id="7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1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22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3" dur="2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5"/>
                  </p:tgtEl>
                </p:cond>
              </p:nextCondLst>
            </p:seq>
            <p:seq concurrent="1" nextAc="seek">
              <p:cTn id="724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5" fill="hold">
                      <p:stCondLst>
                        <p:cond delay="0"/>
                      </p:stCondLst>
                      <p:childTnLst>
                        <p:par>
                          <p:cTn id="726" fill="hold">
                            <p:stCondLst>
                              <p:cond delay="0"/>
                            </p:stCondLst>
                            <p:childTnLst>
                              <p:par>
                                <p:cTn id="727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28" dur="500"/>
                                        <p:tgtEl>
                                          <p:spTgt spid="2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0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31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34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736" restart="whenNotActive" fill="hold" evtFilter="cancelBubble" nodeType="interactiveSeq">
                <p:stCondLst>
                  <p:cond evt="onClick" delay="0">
                    <p:tgtEl>
                      <p:spTgt spid="3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7" fill="hold">
                      <p:stCondLst>
                        <p:cond delay="0"/>
                      </p:stCondLst>
                      <p:childTnLst>
                        <p:par>
                          <p:cTn id="738" fill="hold">
                            <p:stCondLst>
                              <p:cond delay="0"/>
                            </p:stCondLst>
                            <p:childTnLst>
                              <p:par>
                                <p:cTn id="739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40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2" fill="hold">
                      <p:stCondLst>
                        <p:cond delay="indefinite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5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6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7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2"/>
                  </p:tgtEl>
                </p:cond>
              </p:nextCondLst>
            </p:seq>
            <p:seq concurrent="1" nextAc="seek">
              <p:cTn id="748" restart="whenNotActive" fill="hold" evtFilter="cancelBubble" nodeType="interactiveSeq">
                <p:stCondLst>
                  <p:cond evt="onClick" delay="0">
                    <p:tgtEl>
                      <p:spTgt spid="3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9" fill="hold">
                      <p:stCondLst>
                        <p:cond delay="0"/>
                      </p:stCondLst>
                      <p:childTnLst>
                        <p:par>
                          <p:cTn id="750" fill="hold">
                            <p:stCondLst>
                              <p:cond delay="0"/>
                            </p:stCondLst>
                            <p:childTnLst>
                              <p:par>
                                <p:cTn id="751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52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55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7" fill="hold">
                      <p:stCondLst>
                        <p:cond delay="indefinite"/>
                      </p:stCondLst>
                      <p:childTnLst>
                        <p:par>
                          <p:cTn id="758" fill="hold">
                            <p:stCondLst>
                              <p:cond delay="0"/>
                            </p:stCondLst>
                            <p:childTnLst>
                              <p:par>
                                <p:cTn id="7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0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61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2" dur="2000" fill="hold"/>
                                        <p:tgtEl>
                                          <p:spTgt spid="3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"/>
                  </p:tgtEl>
                </p:cond>
              </p:nextCondLst>
            </p:seq>
            <p:seq concurrent="1" nextAc="seek">
              <p:cTn id="763" restart="whenNotActive" fill="hold" evtFilter="cancelBubble" nodeType="interactiveSeq">
                <p:stCondLst>
                  <p:cond evt="onClick" delay="0">
                    <p:tgtEl>
                      <p:spTgt spid="3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4" fill="hold">
                      <p:stCondLst>
                        <p:cond delay="0"/>
                      </p:stCondLst>
                      <p:childTnLst>
                        <p:par>
                          <p:cTn id="765" fill="hold">
                            <p:stCondLst>
                              <p:cond delay="0"/>
                            </p:stCondLst>
                            <p:childTnLst>
                              <p:par>
                                <p:cTn id="766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67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9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0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3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2"/>
                  </p:tgtEl>
                </p:cond>
              </p:nextCondLst>
            </p:seq>
            <p:seq concurrent="1" nextAc="seek">
              <p:cTn id="775" restart="whenNotActive" fill="hold" evtFilter="cancelBubble" nodeType="interactiveSeq">
                <p:stCondLst>
                  <p:cond evt="onClick" delay="0">
                    <p:tgtEl>
                      <p:spTgt spid="3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6" fill="hold">
                      <p:stCondLst>
                        <p:cond delay="0"/>
                      </p:stCondLst>
                      <p:childTnLst>
                        <p:par>
                          <p:cTn id="777" fill="hold">
                            <p:stCondLst>
                              <p:cond delay="0"/>
                            </p:stCondLst>
                            <p:childTnLst>
                              <p:par>
                                <p:cTn id="778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79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1" fill="hold">
                      <p:stCondLst>
                        <p:cond delay="indefinite"/>
                      </p:stCondLst>
                      <p:childTnLst>
                        <p:par>
                          <p:cTn id="782" fill="hold">
                            <p:stCondLst>
                              <p:cond delay="0"/>
                            </p:stCondLst>
                            <p:childTnLst>
                              <p:par>
                                <p:cTn id="7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4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5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6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0"/>
                  </p:tgtEl>
                </p:cond>
              </p:nextCondLst>
            </p:seq>
            <p:seq concurrent="1" nextAc="seek">
              <p:cTn id="787" restart="whenNotActive" fill="hold" evtFilter="cancelBubble" nodeType="interactiveSeq">
                <p:stCondLst>
                  <p:cond evt="onClick" delay="0">
                    <p:tgtEl>
                      <p:spTgt spid="3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8" fill="hold">
                      <p:stCondLst>
                        <p:cond delay="0"/>
                      </p:stCondLst>
                      <p:childTnLst>
                        <p:par>
                          <p:cTn id="789" fill="hold">
                            <p:stCondLst>
                              <p:cond delay="0"/>
                            </p:stCondLst>
                            <p:childTnLst>
                              <p:par>
                                <p:cTn id="790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91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3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94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6" fill="hold">
                      <p:stCondLst>
                        <p:cond delay="indefinite"/>
                      </p:stCondLst>
                      <p:childTnLst>
                        <p:par>
                          <p:cTn id="797" fill="hold">
                            <p:stCondLst>
                              <p:cond delay="0"/>
                            </p:stCondLst>
                            <p:childTnLst>
                              <p:par>
                                <p:cTn id="79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99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00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1" dur="2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3"/>
                  </p:tgtEl>
                </p:cond>
              </p:nextCondLst>
            </p:seq>
            <p:seq concurrent="1" nextAc="seek">
              <p:cTn id="802" restart="whenNotActive" fill="hold" evtFilter="cancelBubble" nodeType="interactiveSeq">
                <p:stCondLst>
                  <p:cond evt="onClick" delay="0">
                    <p:tgtEl>
                      <p:spTgt spid="3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3" fill="hold">
                      <p:stCondLst>
                        <p:cond delay="0"/>
                      </p:stCondLst>
                      <p:childTnLst>
                        <p:par>
                          <p:cTn id="804" fill="hold">
                            <p:stCondLst>
                              <p:cond delay="0"/>
                            </p:stCondLst>
                            <p:childTnLst>
                              <p:par>
                                <p:cTn id="805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6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8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09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12" dur="500"/>
                                        <p:tgtEl>
                                          <p:spTgt spid="3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6"/>
                  </p:tgtEl>
                </p:cond>
              </p:nextCondLst>
            </p:seq>
            <p:seq concurrent="1" nextAc="seek">
              <p:cTn id="814" restart="whenNotActive" fill="hold" evtFilter="cancelBubble" nodeType="interactiveSeq">
                <p:stCondLst>
                  <p:cond evt="onClick" delay="0">
                    <p:tgtEl>
                      <p:spTgt spid="3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5" fill="hold">
                      <p:stCondLst>
                        <p:cond delay="0"/>
                      </p:stCondLst>
                      <p:childTnLst>
                        <p:par>
                          <p:cTn id="816" fill="hold">
                            <p:stCondLst>
                              <p:cond delay="0"/>
                            </p:stCondLst>
                            <p:childTnLst>
                              <p:par>
                                <p:cTn id="817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18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0" fill="hold">
                      <p:stCondLst>
                        <p:cond delay="indefinite"/>
                      </p:stCondLst>
                      <p:childTnLst>
                        <p:par>
                          <p:cTn id="821" fill="hold">
                            <p:stCondLst>
                              <p:cond delay="0"/>
                            </p:stCondLst>
                            <p:childTnLst>
                              <p:par>
                                <p:cTn id="8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3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24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5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2"/>
                  </p:tgtEl>
                </p:cond>
              </p:nextCondLst>
            </p:seq>
            <p:seq concurrent="1" nextAc="seek">
              <p:cTn id="826" restart="whenNotActive" fill="hold" evtFilter="cancelBubble" nodeType="interactiveSeq">
                <p:stCondLst>
                  <p:cond evt="onClick" delay="0">
                    <p:tgtEl>
                      <p:spTgt spid="3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7" fill="hold">
                      <p:stCondLst>
                        <p:cond delay="0"/>
                      </p:stCondLst>
                      <p:childTnLst>
                        <p:par>
                          <p:cTn id="828" fill="hold">
                            <p:stCondLst>
                              <p:cond delay="0"/>
                            </p:stCondLst>
                            <p:childTnLst>
                              <p:par>
                                <p:cTn id="829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30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2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33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5" fill="hold">
                      <p:stCondLst>
                        <p:cond delay="indefinite"/>
                      </p:stCondLst>
                      <p:childTnLst>
                        <p:par>
                          <p:cTn id="836" fill="hold">
                            <p:stCondLst>
                              <p:cond delay="0"/>
                            </p:stCondLst>
                            <p:childTnLst>
                              <p:par>
                                <p:cTn id="8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8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39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0" dur="20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5"/>
                  </p:tgtEl>
                </p:cond>
              </p:nextCondLst>
            </p:seq>
            <p:seq concurrent="1" nextAc="seek">
              <p:cTn id="841" restart="whenNotActive" fill="hold" evtFilter="cancelBubble" nodeType="interactiveSeq">
                <p:stCondLst>
                  <p:cond evt="onClick" delay="0">
                    <p:tgtEl>
                      <p:spTgt spid="3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2" fill="hold">
                      <p:stCondLst>
                        <p:cond delay="0"/>
                      </p:stCondLst>
                      <p:childTnLst>
                        <p:par>
                          <p:cTn id="843" fill="hold">
                            <p:stCondLst>
                              <p:cond delay="0"/>
                            </p:stCondLst>
                            <p:childTnLst>
                              <p:par>
                                <p:cTn id="844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45" dur="500"/>
                                        <p:tgtEl>
                                          <p:spTgt spid="3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7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48" dur="500"/>
                                        <p:tgtEl>
                                          <p:spTgt spid="3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51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8"/>
                  </p:tgtEl>
                </p:cond>
              </p:nextCondLst>
            </p:seq>
            <p:seq concurrent="1" nextAc="seek">
              <p:cTn id="853" restart="whenNotActive" fill="hold" evtFilter="cancelBubble" nodeType="interactiveSeq">
                <p:stCondLst>
                  <p:cond evt="onClick" delay="0">
                    <p:tgtEl>
                      <p:spTgt spid="3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4" fill="hold">
                      <p:stCondLst>
                        <p:cond delay="0"/>
                      </p:stCondLst>
                      <p:childTnLst>
                        <p:par>
                          <p:cTn id="855" fill="hold">
                            <p:stCondLst>
                              <p:cond delay="0"/>
                            </p:stCondLst>
                            <p:childTnLst>
                              <p:par>
                                <p:cTn id="85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57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9" fill="hold">
                      <p:stCondLst>
                        <p:cond delay="indefinite"/>
                      </p:stCondLst>
                      <p:childTnLst>
                        <p:par>
                          <p:cTn id="860" fill="hold">
                            <p:stCondLst>
                              <p:cond delay="0"/>
                            </p:stCondLst>
                            <p:childTnLst>
                              <p:par>
                                <p:cTn id="8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2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63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4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5"/>
                  </p:tgtEl>
                </p:cond>
              </p:nextCondLst>
            </p:seq>
            <p:seq concurrent="1" nextAc="seek">
              <p:cTn id="865" restart="whenNotActive" fill="hold" evtFilter="cancelBubble" nodeType="interactiveSeq">
                <p:stCondLst>
                  <p:cond evt="onClick" delay="0">
                    <p:tgtEl>
                      <p:spTgt spid="3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6" fill="hold">
                      <p:stCondLst>
                        <p:cond delay="0"/>
                      </p:stCondLst>
                      <p:childTnLst>
                        <p:par>
                          <p:cTn id="867" fill="hold">
                            <p:stCondLst>
                              <p:cond delay="0"/>
                            </p:stCondLst>
                            <p:childTnLst>
                              <p:par>
                                <p:cTn id="868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69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1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72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4" fill="hold">
                      <p:stCondLst>
                        <p:cond delay="indefinite"/>
                      </p:stCondLst>
                      <p:childTnLst>
                        <p:par>
                          <p:cTn id="875" fill="hold">
                            <p:stCondLst>
                              <p:cond delay="0"/>
                            </p:stCondLst>
                            <p:childTnLst>
                              <p:par>
                                <p:cTn id="8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7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8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9" dur="2000" fill="hold"/>
                                        <p:tgtEl>
                                          <p:spTgt spid="3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1"/>
                  </p:tgtEl>
                </p:cond>
              </p:nextCondLst>
            </p:seq>
            <p:seq concurrent="1" nextAc="seek">
              <p:cTn id="880" restart="whenNotActive" fill="hold" evtFilter="cancelBubble" nodeType="interactiveSeq">
                <p:stCondLst>
                  <p:cond evt="onClick" delay="0">
                    <p:tgtEl>
                      <p:spTgt spid="3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1" fill="hold">
                      <p:stCondLst>
                        <p:cond delay="0"/>
                      </p:stCondLst>
                      <p:childTnLst>
                        <p:par>
                          <p:cTn id="882" fill="hold">
                            <p:stCondLst>
                              <p:cond delay="0"/>
                            </p:stCondLst>
                            <p:childTnLst>
                              <p:par>
                                <p:cTn id="883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84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6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87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90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4"/>
                  </p:tgtEl>
                </p:cond>
              </p:nextCondLst>
            </p:seq>
            <p:seq concurrent="1" nextAc="seek">
              <p:cTn id="892" restart="whenNotActive" fill="hold" evtFilter="cancelBubble" nodeType="interactiveSeq">
                <p:stCondLst>
                  <p:cond evt="onClick" delay="0">
                    <p:tgtEl>
                      <p:spTgt spid="3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3" fill="hold">
                      <p:stCondLst>
                        <p:cond delay="0"/>
                      </p:stCondLst>
                      <p:childTnLst>
                        <p:par>
                          <p:cTn id="894" fill="hold">
                            <p:stCondLst>
                              <p:cond delay="0"/>
                            </p:stCondLst>
                            <p:childTnLst>
                              <p:par>
                                <p:cTn id="89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96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8" fill="hold">
                      <p:stCondLst>
                        <p:cond delay="indefinite"/>
                      </p:stCondLst>
                      <p:childTnLst>
                        <p:par>
                          <p:cTn id="899" fill="hold">
                            <p:stCondLst>
                              <p:cond delay="0"/>
                            </p:stCondLst>
                            <p:childTnLst>
                              <p:par>
                                <p:cTn id="9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1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02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3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6"/>
                  </p:tgtEl>
                </p:cond>
              </p:nextCondLst>
            </p:seq>
            <p:seq concurrent="1" nextAc="seek">
              <p:cTn id="904" restart="whenNotActive" fill="hold" evtFilter="cancelBubble" nodeType="interactiveSeq">
                <p:stCondLst>
                  <p:cond evt="onClick" delay="0">
                    <p:tgtEl>
                      <p:spTgt spid="3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5" fill="hold">
                      <p:stCondLst>
                        <p:cond delay="0"/>
                      </p:stCondLst>
                      <p:childTnLst>
                        <p:par>
                          <p:cTn id="906" fill="hold">
                            <p:stCondLst>
                              <p:cond delay="0"/>
                            </p:stCondLst>
                            <p:childTnLst>
                              <p:par>
                                <p:cTn id="907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08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0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11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3" fill="hold">
                      <p:stCondLst>
                        <p:cond delay="indefinite"/>
                      </p:stCondLst>
                      <p:childTnLst>
                        <p:par>
                          <p:cTn id="914" fill="hold">
                            <p:stCondLst>
                              <p:cond delay="0"/>
                            </p:stCondLst>
                            <p:childTnLst>
                              <p:par>
                                <p:cTn id="9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16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17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8" dur="2000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"/>
                  </p:tgtEl>
                </p:cond>
              </p:nextCondLst>
            </p:seq>
            <p:seq concurrent="1" nextAc="seek">
              <p:cTn id="919" restart="whenNotActive" fill="hold" evtFilter="cancelBubble" nodeType="interactiveSeq">
                <p:stCondLst>
                  <p:cond evt="onClick" delay="0">
                    <p:tgtEl>
                      <p:spTgt spid="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0" fill="hold">
                      <p:stCondLst>
                        <p:cond delay="0"/>
                      </p:stCondLst>
                      <p:childTnLst>
                        <p:par>
                          <p:cTn id="921" fill="hold">
                            <p:stCondLst>
                              <p:cond delay="0"/>
                            </p:stCondLst>
                            <p:childTnLst>
                              <p:par>
                                <p:cTn id="922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3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5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6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29" dur="500"/>
                                        <p:tgtEl>
                                          <p:spTgt spid="3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2"/>
                  </p:tgtEl>
                </p:cond>
              </p:nextCondLst>
            </p:seq>
            <p:seq concurrent="1" nextAc="seek">
              <p:cTn id="931" restart="whenNotActive" fill="hold" evtFilter="cancelBubble" nodeType="interactiveSeq">
                <p:stCondLst>
                  <p:cond evt="onClick" delay="0">
                    <p:tgtEl>
                      <p:spTgt spid="3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2" fill="hold">
                      <p:stCondLst>
                        <p:cond delay="0"/>
                      </p:stCondLst>
                      <p:childTnLst>
                        <p:par>
                          <p:cTn id="933" fill="hold">
                            <p:stCondLst>
                              <p:cond delay="0"/>
                            </p:stCondLst>
                            <p:childTnLst>
                              <p:par>
                                <p:cTn id="934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35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7" fill="hold">
                      <p:stCondLst>
                        <p:cond delay="indefinite"/>
                      </p:stCondLst>
                      <p:childTnLst>
                        <p:par>
                          <p:cTn id="938" fill="hold">
                            <p:stCondLst>
                              <p:cond delay="0"/>
                            </p:stCondLst>
                            <p:childTnLst>
                              <p:par>
                                <p:cTn id="9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0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41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2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6"/>
                  </p:tgtEl>
                </p:cond>
              </p:nextCondLst>
            </p:seq>
            <p:seq concurrent="1" nextAc="seek">
              <p:cTn id="943" restart="whenNotActive" fill="hold" evtFilter="cancelBubble" nodeType="interactiveSeq">
                <p:stCondLst>
                  <p:cond evt="onClick" delay="0">
                    <p:tgtEl>
                      <p:spTgt spid="3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4" fill="hold">
                      <p:stCondLst>
                        <p:cond delay="0"/>
                      </p:stCondLst>
                      <p:childTnLst>
                        <p:par>
                          <p:cTn id="945" fill="hold">
                            <p:stCondLst>
                              <p:cond delay="0"/>
                            </p:stCondLst>
                            <p:childTnLst>
                              <p:par>
                                <p:cTn id="946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47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9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50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2" fill="hold">
                      <p:stCondLst>
                        <p:cond delay="indefinite"/>
                      </p:stCondLst>
                      <p:childTnLst>
                        <p:par>
                          <p:cTn id="953" fill="hold">
                            <p:stCondLst>
                              <p:cond delay="0"/>
                            </p:stCondLst>
                            <p:childTnLst>
                              <p:par>
                                <p:cTn id="9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5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56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7" dur="20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"/>
                  </p:tgtEl>
                </p:cond>
              </p:nextCondLst>
            </p:seq>
            <p:seq concurrent="1" nextAc="seek">
              <p:cTn id="958" restart="whenNotActive" fill="hold" evtFilter="cancelBubble" nodeType="interactiveSeq">
                <p:stCondLst>
                  <p:cond evt="onClick" delay="0">
                    <p:tgtEl>
                      <p:spTgt spid="4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9" fill="hold">
                      <p:stCondLst>
                        <p:cond delay="0"/>
                      </p:stCondLst>
                      <p:childTnLst>
                        <p:par>
                          <p:cTn id="960" fill="hold">
                            <p:stCondLst>
                              <p:cond delay="0"/>
                            </p:stCondLst>
                            <p:childTnLst>
                              <p:par>
                                <p:cTn id="961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2" dur="500"/>
                                        <p:tgtEl>
                                          <p:spTgt spid="3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4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5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8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2"/>
                  </p:tgtEl>
                </p:cond>
              </p:nextCondLst>
            </p:seq>
            <p:seq concurrent="1" nextAc="seek">
              <p:cTn id="970" restart="whenNotActive" fill="hold" evtFilter="cancelBubble" nodeType="interactiveSeq">
                <p:stCondLst>
                  <p:cond evt="onClick" delay="0">
                    <p:tgtEl>
                      <p:spTgt spid="4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1" fill="hold">
                      <p:stCondLst>
                        <p:cond delay="0"/>
                      </p:stCondLst>
                      <p:childTnLst>
                        <p:par>
                          <p:cTn id="972" fill="hold">
                            <p:stCondLst>
                              <p:cond delay="0"/>
                            </p:stCondLst>
                            <p:childTnLst>
                              <p:par>
                                <p:cTn id="973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74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6" fill="hold">
                      <p:stCondLst>
                        <p:cond delay="indefinite"/>
                      </p:stCondLst>
                      <p:childTnLst>
                        <p:par>
                          <p:cTn id="977" fill="hold">
                            <p:stCondLst>
                              <p:cond delay="0"/>
                            </p:stCondLst>
                            <p:childTnLst>
                              <p:par>
                                <p:cTn id="9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9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0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1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4"/>
                  </p:tgtEl>
                </p:cond>
              </p:nextCondLst>
            </p:seq>
            <p:seq concurrent="1" nextAc="seek">
              <p:cTn id="982" restart="whenNotActive" fill="hold" evtFilter="cancelBubble" nodeType="interactiveSeq">
                <p:stCondLst>
                  <p:cond evt="onClick" delay="0">
                    <p:tgtEl>
                      <p:spTgt spid="4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3" fill="hold">
                      <p:stCondLst>
                        <p:cond delay="0"/>
                      </p:stCondLst>
                      <p:childTnLst>
                        <p:par>
                          <p:cTn id="984" fill="hold">
                            <p:stCondLst>
                              <p:cond delay="0"/>
                            </p:stCondLst>
                            <p:childTnLst>
                              <p:par>
                                <p:cTn id="985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6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8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89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1" fill="hold">
                      <p:stCondLst>
                        <p:cond delay="indefinite"/>
                      </p:stCondLst>
                      <p:childTnLst>
                        <p:par>
                          <p:cTn id="992" fill="hold">
                            <p:stCondLst>
                              <p:cond delay="0"/>
                            </p:stCondLst>
                            <p:childTnLst>
                              <p:par>
                                <p:cTn id="9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4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95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6" dur="2000" fill="hold"/>
                                        <p:tgtEl>
                                          <p:spTgt spid="4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7"/>
                  </p:tgtEl>
                </p:cond>
              </p:nextCondLst>
            </p:seq>
            <p:seq concurrent="1" nextAc="seek">
              <p:cTn id="997" restart="whenNotActive" fill="hold" evtFilter="cancelBubble" nodeType="interactiveSeq">
                <p:stCondLst>
                  <p:cond evt="onClick" delay="0">
                    <p:tgtEl>
                      <p:spTgt spid="4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8" fill="hold">
                      <p:stCondLst>
                        <p:cond delay="0"/>
                      </p:stCondLst>
                      <p:childTnLst>
                        <p:par>
                          <p:cTn id="999" fill="hold">
                            <p:stCondLst>
                              <p:cond delay="0"/>
                            </p:stCondLst>
                            <p:childTnLst>
                              <p:par>
                                <p:cTn id="100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1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4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07" dur="5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0"/>
                  </p:tgtEl>
                </p:cond>
              </p:nextCondLst>
            </p:seq>
            <p:seq concurrent="1" nextAc="seek">
              <p:cTn id="1009" restart="whenNotActive" fill="hold" evtFilter="cancelBubble" nodeType="interactiveSeq">
                <p:stCondLst>
                  <p:cond evt="onClick" delay="0">
                    <p:tgtEl>
                      <p:spTgt spid="4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0" fill="hold">
                      <p:stCondLst>
                        <p:cond delay="0"/>
                      </p:stCondLst>
                      <p:childTnLst>
                        <p:par>
                          <p:cTn id="1011" fill="hold">
                            <p:stCondLst>
                              <p:cond delay="0"/>
                            </p:stCondLst>
                            <p:childTnLst>
                              <p:par>
                                <p:cTn id="1012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13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5" fill="hold">
                      <p:stCondLst>
                        <p:cond delay="indefinite"/>
                      </p:stCondLst>
                      <p:childTnLst>
                        <p:par>
                          <p:cTn id="1016" fill="hold">
                            <p:stCondLst>
                              <p:cond delay="0"/>
                            </p:stCondLst>
                            <p:childTnLst>
                              <p:par>
                                <p:cTn id="10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8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19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0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4"/>
                  </p:tgtEl>
                </p:cond>
              </p:nextCondLst>
            </p:seq>
            <p:seq concurrent="1" nextAc="seek">
              <p:cTn id="1021" restart="whenNotActive" fill="hold" evtFilter="cancelBubble" nodeType="interactiveSeq">
                <p:stCondLst>
                  <p:cond evt="onClick" delay="0">
                    <p:tgtEl>
                      <p:spTgt spid="4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2" fill="hold">
                      <p:stCondLst>
                        <p:cond delay="0"/>
                      </p:stCondLst>
                      <p:childTnLst>
                        <p:par>
                          <p:cTn id="1023" fill="hold">
                            <p:stCondLst>
                              <p:cond delay="0"/>
                            </p:stCondLst>
                            <p:childTnLst>
                              <p:par>
                                <p:cTn id="1024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5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7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28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0" fill="hold">
                      <p:stCondLst>
                        <p:cond delay="indefinite"/>
                      </p:stCondLst>
                      <p:childTnLst>
                        <p:par>
                          <p:cTn id="1031" fill="hold">
                            <p:stCondLst>
                              <p:cond delay="0"/>
                            </p:stCondLst>
                            <p:childTnLst>
                              <p:par>
                                <p:cTn id="10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3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4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5" dur="2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7"/>
                  </p:tgtEl>
                </p:cond>
              </p:nextCondLst>
            </p:seq>
            <p:seq concurrent="1" nextAc="seek">
              <p:cTn id="1036" restart="whenNotActive" fill="hold" evtFilter="cancelBubble" nodeType="interactiveSeq">
                <p:stCondLst>
                  <p:cond evt="onClick" delay="0">
                    <p:tgtEl>
                      <p:spTgt spid="4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7" fill="hold">
                      <p:stCondLst>
                        <p:cond delay="0"/>
                      </p:stCondLst>
                      <p:childTnLst>
                        <p:par>
                          <p:cTn id="1038" fill="hold">
                            <p:stCondLst>
                              <p:cond delay="0"/>
                            </p:stCondLst>
                            <p:childTnLst>
                              <p:par>
                                <p:cTn id="1039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0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2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3" dur="500"/>
                                        <p:tgtEl>
                                          <p:spTgt spid="4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5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46" dur="500"/>
                                        <p:tgtEl>
                                          <p:spTgt spid="4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"/>
                  </p:tgtEl>
                </p:cond>
              </p:nextCondLst>
            </p:seq>
            <p:seq concurrent="1" nextAc="seek">
              <p:cTn id="1048" restart="whenNotActive" fill="hold" evtFilter="cancelBubble" nodeType="interactiveSeq">
                <p:stCondLst>
                  <p:cond evt="onClick" delay="0">
                    <p:tgtEl>
                      <p:spTgt spid="4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9" fill="hold">
                      <p:stCondLst>
                        <p:cond delay="0"/>
                      </p:stCondLst>
                      <p:childTnLst>
                        <p:par>
                          <p:cTn id="1050" fill="hold">
                            <p:stCondLst>
                              <p:cond delay="0"/>
                            </p:stCondLst>
                            <p:childTnLst>
                              <p:par>
                                <p:cTn id="105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5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4" fill="hold">
                      <p:stCondLst>
                        <p:cond delay="indefinite"/>
                      </p:stCondLst>
                      <p:childTnLst>
                        <p:par>
                          <p:cTn id="1055" fill="hold">
                            <p:stCondLst>
                              <p:cond delay="0"/>
                            </p:stCondLst>
                            <p:childTnLst>
                              <p:par>
                                <p:cTn id="10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7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8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9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5"/>
                  </p:tgtEl>
                </p:cond>
              </p:nextCondLst>
            </p:seq>
            <p:seq concurrent="1" nextAc="seek">
              <p:cTn id="1060" restart="whenNotActive" fill="hold" evtFilter="cancelBubble" nodeType="interactiveSeq">
                <p:stCondLst>
                  <p:cond evt="onClick" delay="0">
                    <p:tgtEl>
                      <p:spTgt spid="4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1" fill="hold">
                      <p:stCondLst>
                        <p:cond delay="0"/>
                      </p:stCondLst>
                      <p:childTnLst>
                        <p:par>
                          <p:cTn id="1062" fill="hold">
                            <p:stCondLst>
                              <p:cond delay="0"/>
                            </p:stCondLst>
                            <p:childTnLst>
                              <p:par>
                                <p:cTn id="1063" presetID="2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64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6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9" fill="hold">
                      <p:stCondLst>
                        <p:cond delay="indefinite"/>
                      </p:stCondLst>
                      <p:childTnLst>
                        <p:par>
                          <p:cTn id="1070" fill="hold">
                            <p:stCondLst>
                              <p:cond delay="0"/>
                            </p:stCondLst>
                            <p:childTnLst>
                              <p:par>
                                <p:cTn id="10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7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73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4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8"/>
                  </p:tgtEl>
                </p:cond>
              </p:nextCondLst>
            </p:seq>
            <p:seq concurrent="1" nextAc="seek">
              <p:cTn id="1075" restart="whenNotActive" fill="hold" evtFilter="cancelBubble" nodeType="interactiveSeq">
                <p:stCondLst>
                  <p:cond evt="onClick" delay="0">
                    <p:tgtEl>
                      <p:spTgt spid="4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6" fill="hold">
                      <p:stCondLst>
                        <p:cond delay="0"/>
                      </p:stCondLst>
                      <p:childTnLst>
                        <p:par>
                          <p:cTn id="1077" fill="hold">
                            <p:stCondLst>
                              <p:cond delay="0"/>
                            </p:stCondLst>
                            <p:childTnLst>
                              <p:par>
                                <p:cTn id="1078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7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1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8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4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85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1"/>
                  </p:tgtEl>
                </p:cond>
              </p:nextCondLst>
            </p:seq>
            <p:seq concurrent="1" nextAc="seek">
              <p:cTn id="1087" restart="whenNotActive" fill="hold" evtFilter="cancelBubble" nodeType="interactiveSeq">
                <p:stCondLst>
                  <p:cond evt="onClick" delay="0">
                    <p:tgtEl>
                      <p:spTgt spid="4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8" fill="hold">
                      <p:stCondLst>
                        <p:cond delay="0"/>
                      </p:stCondLst>
                      <p:childTnLst>
                        <p:par>
                          <p:cTn id="1089" fill="hold">
                            <p:stCondLst>
                              <p:cond delay="0"/>
                            </p:stCondLst>
                            <p:childTnLst>
                              <p:par>
                                <p:cTn id="1090" presetID="22" presetClass="exit" presetSubtype="1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3" presetID="22" presetClass="exit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4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6" presetID="22" presetClass="exit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97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4"/>
                  </p:tgtEl>
                </p:cond>
              </p:nextCondLst>
            </p:seq>
          </p:childTnLst>
        </p:cTn>
      </p:par>
    </p:tnLst>
    <p:bldLst>
      <p:bldP spid="408" grpId="0" animBg="1"/>
      <p:bldP spid="412" grpId="0" animBg="1"/>
      <p:bldP spid="412" grpId="1" animBg="1"/>
      <p:bldP spid="409" grpId="0" animBg="1"/>
      <p:bldP spid="413" grpId="0" animBg="1"/>
      <p:bldP spid="413" grpId="1" animBg="1"/>
      <p:bldP spid="380" grpId="0" animBg="1"/>
      <p:bldP spid="384" grpId="0" animBg="1"/>
      <p:bldP spid="384" grpId="1" animBg="1"/>
      <p:bldP spid="381" grpId="0" animBg="1"/>
      <p:bldP spid="385" grpId="0" animBg="1"/>
      <p:bldP spid="385" grpId="1" animBg="1"/>
      <p:bldP spid="349" grpId="0" animBg="1"/>
      <p:bldP spid="346" grpId="0" animBg="1"/>
      <p:bldP spid="346" grpId="1" animBg="1"/>
      <p:bldP spid="350" grpId="0" animBg="1"/>
      <p:bldP spid="347" grpId="0" animBg="1"/>
      <p:bldP spid="347" grpId="1" animBg="1"/>
      <p:bldP spid="327" grpId="0" animBg="1"/>
      <p:bldP spid="329" grpId="0" animBg="1"/>
      <p:bldP spid="329" grpId="1" animBg="1"/>
      <p:bldP spid="316" grpId="0" animBg="1"/>
      <p:bldP spid="318" grpId="0" animBg="1"/>
      <p:bldP spid="318" grpId="1" animBg="1"/>
      <p:bldP spid="300" grpId="0" animBg="1"/>
      <p:bldP spid="301" grpId="0" animBg="1"/>
      <p:bldP spid="301" grpId="1" animBg="1"/>
      <p:bldP spid="288" grpId="0" animBg="1"/>
      <p:bldP spid="290" grpId="0" animBg="1"/>
      <p:bldP spid="290" grpId="1" animBg="1"/>
      <p:bldP spid="271" grpId="0" animBg="1"/>
      <p:bldP spid="273" grpId="0" animBg="1"/>
      <p:bldP spid="273" grpId="1" animBg="1"/>
      <p:bldP spid="258" grpId="0" animBg="1"/>
      <p:bldP spid="259" grpId="0" animBg="1"/>
      <p:bldP spid="259" grpId="1" animBg="1"/>
      <p:bldP spid="242" grpId="0" animBg="1"/>
      <p:bldP spid="245" grpId="0" animBg="1"/>
      <p:bldP spid="245" grpId="1" animBg="1"/>
      <p:bldP spid="228" grpId="0" animBg="1"/>
      <p:bldP spid="231" grpId="0" animBg="1"/>
      <p:bldP spid="231" grpId="1" animBg="1"/>
      <p:bldP spid="214" grpId="0" animBg="1"/>
      <p:bldP spid="217" grpId="0" animBg="1"/>
      <p:bldP spid="217" grpId="1" animBg="1"/>
      <p:bldP spid="201" grpId="0" animBg="1"/>
      <p:bldP spid="202" grpId="0" animBg="1"/>
      <p:bldP spid="202" grpId="1" animBg="1"/>
      <p:bldP spid="187" grpId="0" animBg="1"/>
      <p:bldP spid="167" grpId="0" animBg="1"/>
      <p:bldP spid="138" grpId="0" animBg="1"/>
      <p:bldP spid="161" grpId="0" animBg="1"/>
      <p:bldP spid="157" grpId="0" animBg="1"/>
      <p:bldP spid="114" grpId="0" animBg="1"/>
      <p:bldP spid="113" grpId="0" animBg="1"/>
      <p:bldP spid="113" grpId="1" animBg="1"/>
      <p:bldP spid="101" grpId="0" animBg="1"/>
      <p:bldP spid="100" grpId="0" animBg="1"/>
      <p:bldP spid="100" grpId="1" animBg="1"/>
      <p:bldP spid="77" grpId="0" animBg="1"/>
      <p:bldP spid="86" grpId="0" animBg="1"/>
      <p:bldP spid="86" grpId="1" animBg="1"/>
      <p:bldP spid="41" grpId="0" animBg="1"/>
      <p:bldP spid="34" grpId="0" animBg="1"/>
      <p:bldP spid="34" grpId="1" animBg="1"/>
      <p:bldP spid="27" grpId="0" animBg="1"/>
      <p:bldP spid="20" grpId="0" animBg="1"/>
      <p:bldP spid="20" grpId="1" animBg="1"/>
      <p:bldP spid="13" grpId="0" animBg="1"/>
      <p:bldP spid="9" grpId="0" animBg="1"/>
      <p:bldP spid="9" grpId="1" animBg="1"/>
      <p:bldP spid="2" grpId="0" animBg="1"/>
      <p:bldP spid="2" grpId="1" animBg="1"/>
      <p:bldP spid="2" grpId="2" animBg="1"/>
      <p:bldP spid="19" grpId="0" animBg="1"/>
      <p:bldP spid="19" grpId="1" animBg="1"/>
      <p:bldP spid="19" grpId="2" animBg="1"/>
      <p:bldP spid="33" grpId="0" animBg="1"/>
      <p:bldP spid="33" grpId="1" animBg="1"/>
      <p:bldP spid="33" grpId="2" animBg="1"/>
      <p:bldP spid="33" grpId="3" animBg="1"/>
      <p:bldP spid="69" grpId="0" animBg="1"/>
      <p:bldP spid="69" grpId="1" animBg="1"/>
      <p:bldP spid="79" grpId="0" animBg="1"/>
      <p:bldP spid="79" grpId="1" animBg="1"/>
      <p:bldP spid="79" grpId="2" animBg="1"/>
      <p:bldP spid="82" grpId="0" animBg="1"/>
      <p:bldP spid="82" grpId="1" animBg="1"/>
      <p:bldP spid="82" grpId="2" animBg="1"/>
      <p:bldP spid="94" grpId="0" animBg="1"/>
      <p:bldP spid="96" grpId="0" animBg="1"/>
      <p:bldP spid="96" grpId="1" animBg="1"/>
      <p:bldP spid="96" grpId="2" animBg="1"/>
      <p:bldP spid="102" grpId="0" animBg="1"/>
      <p:bldP spid="102" grpId="1" animBg="1"/>
      <p:bldP spid="102" grpId="2" animBg="1"/>
      <p:bldP spid="156" grpId="0" animBg="1"/>
      <p:bldP spid="156" grpId="1" animBg="1"/>
      <p:bldP spid="158" grpId="0" animBg="1"/>
      <p:bldP spid="158" grpId="1" animBg="1"/>
      <p:bldP spid="158" grpId="2" animBg="1"/>
      <p:bldP spid="160" grpId="0" animBg="1"/>
      <p:bldP spid="160" grpId="1" animBg="1"/>
      <p:bldP spid="125" grpId="0" animBg="1"/>
      <p:bldP spid="125" grpId="1" animBg="1"/>
      <p:bldP spid="125" grpId="2" animBg="1"/>
      <p:bldP spid="137" grpId="0" animBg="1"/>
      <p:bldP spid="137" grpId="1" animBg="1"/>
      <p:bldP spid="139" grpId="0" animBg="1"/>
      <p:bldP spid="139" grpId="1" animBg="1"/>
      <p:bldP spid="139" grpId="2" animBg="1"/>
      <p:bldP spid="166" grpId="0" animBg="1"/>
      <p:bldP spid="166" grpId="1" animBg="1"/>
      <p:bldP spid="168" grpId="0" animBg="1"/>
      <p:bldP spid="168" grpId="1" animBg="1"/>
      <p:bldP spid="168" grpId="2" animBg="1"/>
      <p:bldP spid="186" grpId="0" animBg="1"/>
      <p:bldP spid="186" grpId="1" animBg="1"/>
      <p:bldP spid="188" grpId="0" animBg="1"/>
      <p:bldP spid="188" grpId="1" animBg="1"/>
      <p:bldP spid="188" grpId="2" animBg="1"/>
      <p:bldP spid="199" grpId="0" animBg="1"/>
      <p:bldP spid="199" grpId="1" animBg="1"/>
      <p:bldP spid="199" grpId="2" animBg="1"/>
      <p:bldP spid="215" grpId="0" animBg="1"/>
      <p:bldP spid="215" grpId="1" animBg="1"/>
      <p:bldP spid="215" grpId="2" animBg="1"/>
      <p:bldP spid="229" grpId="0" animBg="1"/>
      <p:bldP spid="229" grpId="1" animBg="1"/>
      <p:bldP spid="229" grpId="2" animBg="1"/>
      <p:bldP spid="243" grpId="0" animBg="1"/>
      <p:bldP spid="243" grpId="1" animBg="1"/>
      <p:bldP spid="243" grpId="2" animBg="1"/>
      <p:bldP spid="256" grpId="0" animBg="1"/>
      <p:bldP spid="256" grpId="1" animBg="1"/>
      <p:bldP spid="256" grpId="2" animBg="1"/>
      <p:bldP spid="270" grpId="0" animBg="1"/>
      <p:bldP spid="270" grpId="1" animBg="1"/>
      <p:bldP spid="270" grpId="2" animBg="1"/>
      <p:bldP spid="287" grpId="0" animBg="1"/>
      <p:bldP spid="287" grpId="1" animBg="1"/>
      <p:bldP spid="287" grpId="2" animBg="1"/>
      <p:bldP spid="298" grpId="0" animBg="1"/>
      <p:bldP spid="298" grpId="1" animBg="1"/>
      <p:bldP spid="298" grpId="2" animBg="1"/>
      <p:bldP spid="315" grpId="0" animBg="1"/>
      <p:bldP spid="315" grpId="1" animBg="1"/>
      <p:bldP spid="315" grpId="2" animBg="1"/>
      <p:bldP spid="326" grpId="0" animBg="1"/>
      <p:bldP spid="326" grpId="1" animBg="1"/>
      <p:bldP spid="326" grpId="2" animBg="1"/>
      <p:bldP spid="340" grpId="0" animBg="1"/>
      <p:bldP spid="340" grpId="1" animBg="1"/>
      <p:bldP spid="340" grpId="2" animBg="1"/>
      <p:bldP spid="341" grpId="0" animBg="1"/>
      <p:bldP spid="341" grpId="1" animBg="1"/>
      <p:bldP spid="341" grpId="2" animBg="1"/>
      <p:bldP spid="378" grpId="0" animBg="1"/>
      <p:bldP spid="378" grpId="1" animBg="1"/>
      <p:bldP spid="378" grpId="2" animBg="1"/>
      <p:bldP spid="379" grpId="0" animBg="1"/>
      <p:bldP spid="379" grpId="1" animBg="1"/>
      <p:bldP spid="379" grpId="2" animBg="1"/>
      <p:bldP spid="406" grpId="0" animBg="1"/>
      <p:bldP spid="406" grpId="1" animBg="1"/>
      <p:bldP spid="406" grpId="2" animBg="1"/>
      <p:bldP spid="407" grpId="0" animBg="1"/>
      <p:bldP spid="407" grpId="1" animBg="1"/>
      <p:bldP spid="407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43708" y="692696"/>
            <a:ext cx="5256584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Arial" pitchFamily="34" charset="0"/>
                <a:cs typeface="Arial" pitchFamily="34" charset="0"/>
              </a:rPr>
              <a:t>VYBER SI OTÁZKU.</a:t>
            </a:r>
            <a:endParaRPr lang="cs-CZ" sz="28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Šestiúhelník 6">
            <a:hlinkClick r:id="rId2" action="ppaction://hlinksldjump" highlightClick="1"/>
          </p:cNvPr>
          <p:cNvSpPr/>
          <p:nvPr/>
        </p:nvSpPr>
        <p:spPr>
          <a:xfrm rot="5400000">
            <a:off x="2778001" y="2070784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850009" y="2921192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Šestiúhelník 5">
            <a:hlinkClick r:id="rId3" action="ppaction://hlinksldjump" highlightClick="1"/>
          </p:cNvPr>
          <p:cNvSpPr/>
          <p:nvPr/>
        </p:nvSpPr>
        <p:spPr>
          <a:xfrm rot="5400000">
            <a:off x="1363337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1435345" y="292494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Šestiúhelník 10">
            <a:hlinkClick r:id="rId4" action="ppaction://hlinksldjump" highlightClick="1"/>
          </p:cNvPr>
          <p:cNvSpPr/>
          <p:nvPr/>
        </p:nvSpPr>
        <p:spPr>
          <a:xfrm rot="5400000">
            <a:off x="1363337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42874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Šestiúhelník 9">
            <a:hlinkClick r:id="rId5" action="ppaction://hlinksldjump" highlightClick="1"/>
          </p:cNvPr>
          <p:cNvSpPr/>
          <p:nvPr/>
        </p:nvSpPr>
        <p:spPr>
          <a:xfrm rot="5400000">
            <a:off x="7060583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132591" y="2913688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Šestiúhelník 8">
            <a:hlinkClick r:id="rId6" action="ppaction://hlinksldjump" highlightClick="1"/>
          </p:cNvPr>
          <p:cNvSpPr/>
          <p:nvPr/>
        </p:nvSpPr>
        <p:spPr>
          <a:xfrm rot="5400000">
            <a:off x="5669101" y="206084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741109" y="29174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estiúhelník 7">
            <a:hlinkClick r:id="rId7" action="ppaction://hlinksldjump" highlightClick="1"/>
          </p:cNvPr>
          <p:cNvSpPr/>
          <p:nvPr/>
        </p:nvSpPr>
        <p:spPr>
          <a:xfrm rot="5400000">
            <a:off x="4231007" y="2060848"/>
            <a:ext cx="72000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4302975" y="29174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Šestiúhelník 14">
            <a:hlinkClick r:id="rId8" action="ppaction://hlinksldjump" highlightClick="1"/>
          </p:cNvPr>
          <p:cNvSpPr/>
          <p:nvPr/>
        </p:nvSpPr>
        <p:spPr>
          <a:xfrm rot="5400000">
            <a:off x="7060583" y="418341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125695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Šestiúhelník 13">
            <a:hlinkClick r:id="rId9" action="ppaction://hlinksldjump" highlightClick="1"/>
          </p:cNvPr>
          <p:cNvSpPr/>
          <p:nvPr/>
        </p:nvSpPr>
        <p:spPr>
          <a:xfrm rot="5400000">
            <a:off x="5669101" y="4183418"/>
            <a:ext cx="720080" cy="72008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741109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Šestiúhelník 12">
            <a:hlinkClick r:id="rId10" action="ppaction://hlinksldjump" highlightClick="1"/>
          </p:cNvPr>
          <p:cNvSpPr/>
          <p:nvPr/>
        </p:nvSpPr>
        <p:spPr>
          <a:xfrm rot="5400000">
            <a:off x="4230967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4302975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estiúhelník 11">
            <a:hlinkClick r:id="rId11" action="ppaction://hlinksldjump" highlightClick="1"/>
          </p:cNvPr>
          <p:cNvSpPr/>
          <p:nvPr/>
        </p:nvSpPr>
        <p:spPr>
          <a:xfrm rot="5400000">
            <a:off x="2777568" y="4183458"/>
            <a:ext cx="720080" cy="720000"/>
          </a:xfrm>
          <a:prstGeom prst="hexagon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850009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747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7DEA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23728" y="990602"/>
            <a:ext cx="5256584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u="sng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CO ZNAMENÁ CIZÍ SLOVO KARTOTÉKA?</a:t>
            </a:r>
            <a:r>
              <a:rPr lang="cs-CZ" sz="36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2546860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seznam, evidence</a:t>
            </a: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2933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35696" y="713603"/>
            <a:ext cx="6336704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ČÍSLO U PODSTATNÉHO JMÉNA KRKONOŠE</a:t>
            </a:r>
            <a:endParaRPr lang="cs-CZ" sz="36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2996952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Krkonoše – číslo množné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740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C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35696" y="863765"/>
            <a:ext cx="6912768" cy="230832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UTVOŘ TVAR SLOVESA:</a:t>
            </a:r>
          </a:p>
          <a:p>
            <a:pPr algn="ctr"/>
            <a:endParaRPr lang="cs-CZ" sz="36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PŘIHLÁSIT SE – </a:t>
            </a:r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2. osoba, č. jed., způsob rozkazovací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1839" y="4056991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PŘIHLAS SE!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524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Č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586766"/>
            <a:ext cx="7524328" cy="120032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NAJDI KOŘEN SLOVA</a:t>
            </a:r>
          </a:p>
          <a:p>
            <a:pPr algn="ctr"/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PORODIT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81839" y="3140968"/>
            <a:ext cx="3096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- ROD -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267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248872" y="609604"/>
            <a:ext cx="5563487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SPRÁVNĚ –I/-Y :</a:t>
            </a:r>
          </a:p>
          <a:p>
            <a:pPr algn="ctr"/>
            <a:endParaRPr lang="cs-CZ" sz="36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SOUSEDOV_  SLEPICE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5234" y="3284984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SOUSEDOVY SLEPICE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02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E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28722" y="836624"/>
            <a:ext cx="8082439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VYBER ŠPATNĚ NAPSANÉ SLOVO:</a:t>
            </a:r>
          </a:p>
          <a:p>
            <a:endParaRPr lang="cs-CZ" sz="32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a) trojúhelník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b) kultura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c)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manikůra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d) zúrodnit 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4746065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3200" strike="sngStrike" dirty="0" err="1" smtClean="0">
                <a:latin typeface="Arial" pitchFamily="34" charset="0"/>
                <a:cs typeface="Arial" pitchFamily="34" charset="0"/>
              </a:rPr>
              <a:t>manikůra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- manikúra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66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F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8" y="512547"/>
            <a:ext cx="7436940" cy="286232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SLOVA V ZÁVORCE DEJ DO SPRÁVNÉHO TVARU:</a:t>
            </a:r>
          </a:p>
          <a:p>
            <a:pPr algn="ctr"/>
            <a:endParaRPr lang="cs-CZ" sz="36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Díval se na něho ______ (své modré oči) </a:t>
            </a:r>
            <a:endParaRPr lang="cs-CZ" sz="36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903103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Díval se na něho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svýma modrýma očima.</a:t>
            </a:r>
            <a:endParaRPr lang="cs-CZ" sz="32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41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G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91680" y="666435"/>
            <a:ext cx="7452320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VID SLOVESA A UTVOŘ</a:t>
            </a:r>
          </a:p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K NĚMU SLOVESO OPAČNÉHO VIDU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SEDNEME SI 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3681361"/>
            <a:ext cx="64087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sedneme si /sednout si/ – vid dokonavý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sedíme /sedět/  - vid nedokonavý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301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H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612669"/>
            <a:ext cx="7452926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JAKÝ VĚTNÝ ČLEN JE VE VĚTĚ PODTRŽENÉ SLOVO: </a:t>
            </a:r>
          </a:p>
          <a:p>
            <a:pPr algn="ctr"/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Hejno </a:t>
            </a:r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vran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se sneslo na pole.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681361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vran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 přívlastek neshodný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31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CH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11562" y="666435"/>
            <a:ext cx="7452926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DNES SI DÁM KUŘECÍ MASO S ….  </a:t>
            </a:r>
          </a:p>
          <a:p>
            <a:pPr marL="514350" indent="-514350" algn="ctr">
              <a:buFont typeface="+mj-lt"/>
              <a:buAutoNum type="alphaLcParenR"/>
            </a:pPr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a)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hranolkami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b)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hranolkama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c) hranolky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3681361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c) maso s hranolky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26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I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826352"/>
            <a:ext cx="7436941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DRUH VEDLEJŠÍ VĚTY:  </a:t>
            </a:r>
          </a:p>
          <a:p>
            <a:pPr marL="514350" indent="-514350" algn="ctr">
              <a:buFont typeface="+mj-lt"/>
              <a:buAutoNum type="alphaLcParenR"/>
            </a:pPr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Půjdeme tam, až budeme mít čas.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3535" y="3212976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2.VV = příslovečná časová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207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J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786319"/>
            <a:ext cx="6883064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JAKÝ SLOVNÍ DRUH JSOU VŠECHNA  TATO  SLOVA: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ANO, AŤ, KÉŽ, NE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695312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ČÁSTICE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95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907704" y="476672"/>
            <a:ext cx="7236296" cy="40318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VYBER SPISOVNÝ TVAR SLOVESA  </a:t>
            </a:r>
          </a:p>
          <a:p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POTKAT 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– 2.os., č.mn., způsob podmiňovací přítomný</a:t>
            </a:r>
          </a:p>
          <a:p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a) potkali byste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b) potkali by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ste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c) potkali by jste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d) </a:t>
            </a:r>
            <a:r>
              <a:rPr lang="cs-CZ" sz="32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byli byste potkali 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49096" y="4932457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a) potkali byste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693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39463" y="504417"/>
            <a:ext cx="7504537" cy="40318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VĚTA JE NAPSANÁ BEZ CHYBY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a) Ten řízek nám zbil od oběda.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b) Martin Petra pěkně zbil.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c) Dědeček nám zbil krmítko ze  </a:t>
            </a:r>
          </a:p>
          <a:p>
            <a:r>
              <a:rPr lang="cs-CZ" sz="3200" b="1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starých prken. </a:t>
            </a:r>
          </a:p>
          <a:p>
            <a:pPr marL="514350" indent="-514350" algn="ctr">
              <a:buAutoNum type="alphaLcParenR"/>
            </a:pP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18160" y="4261775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b) Martin Petra pěkně zbil.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8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763687" y="586766"/>
            <a:ext cx="7380311" cy="35394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</a:t>
            </a:r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KTERÉ SLOVO NEVZNIKLO                   </a:t>
            </a:r>
          </a:p>
          <a:p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ODVOZOVÁNÍM  </a:t>
            </a:r>
          </a:p>
          <a:p>
            <a:pPr marL="514350" indent="-514350">
              <a:buFont typeface="+mj-lt"/>
              <a:buAutoNum type="alphaLcParenR"/>
            </a:pPr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a) dobro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b) knihovna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c) kamenný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d) listopad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2734" y="4733855"/>
            <a:ext cx="6444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d) listopad = vzniklo skládáním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38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763687" y="832987"/>
            <a:ext cx="7380311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DÍVKY S ………… (CHLAPCI) HRÁLI FOTBAL.</a:t>
            </a:r>
          </a:p>
          <a:p>
            <a:pPr marL="514350" indent="-514350">
              <a:buFont typeface="+mj-lt"/>
              <a:buAutoNum type="alphaLcParenR"/>
            </a:pPr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a) chlapci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b)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chlapcemi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c) </a:t>
            </a:r>
            <a:r>
              <a:rPr lang="cs-CZ" sz="3200" b="1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chlapcema</a:t>
            </a:r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4733855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a) s chlapci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11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692696"/>
            <a:ext cx="7380918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JAKÉ JE NADŘAZENÉ SLOVO TĚMTO SLOVŮM: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citoslovce, zájmena, slovesa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695312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SLOVNÍ DRUHY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7903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P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28908" y="701937"/>
            <a:ext cx="6883064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UVEĎ SYNONYMUM  KE SLOVU</a:t>
            </a:r>
          </a:p>
          <a:p>
            <a:pPr algn="ctr"/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KATASTROFA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3695312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POHROMA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91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794930"/>
            <a:ext cx="7416824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ŘEKNI 2 POMNOŽNÁ PODSTATNÁ JMÉNA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43535" y="3025419"/>
            <a:ext cx="62329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např. Hradčany, kalhoty, nůžky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57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Ř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794930"/>
            <a:ext cx="7416824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UVEĎ ALESPOŇ 3 VÝZNAMY SLOVA KORUNA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30511" y="2699765"/>
            <a:ext cx="62329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koruna – 1. na hlavě krále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        2. koruna stromu</a:t>
            </a:r>
          </a:p>
          <a:p>
            <a:r>
              <a:rPr lang="cs-CZ" sz="3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        3. mince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295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S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832987"/>
            <a:ext cx="7504537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URČI SLOVNÍ DRUH PODTRŽENÉHO SLOVA: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Na tábor přijeli i </a:t>
            </a:r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Markovi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kamarádi.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99163" y="3672271"/>
            <a:ext cx="62329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přídavné jméno přivlastňovací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4822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Š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39463" y="701937"/>
            <a:ext cx="7504537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UVEĎ ANTONYMUM KE SLOVU OBROVSKÝ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2852936"/>
            <a:ext cx="5225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MALÝ, MALINKÝ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751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39463" y="786820"/>
            <a:ext cx="7504537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UVEĎ ČÍSLOVKU NEURČITOU ŘADOVOU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19872" y="2858101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NĚKOLIKÁTÝ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015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586766"/>
            <a:ext cx="7504537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JAKÉHO DRUHU JSOU VŠECHNA  TATO ZÁJMENA: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CO, KTERÁ, ČÍ, JENŽ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35896" y="3379883"/>
            <a:ext cx="41491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VZTAŽNÁ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50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V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39463" y="698213"/>
            <a:ext cx="7504537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KTERÉ SLOVNÍ DRUHY SE SKLOŇUJÍ?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2568829"/>
            <a:ext cx="414910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podstatná jména, přídavná jména, zájmena, číslovky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90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Y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7" y="635653"/>
            <a:ext cx="7520523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KTERÝ NÁZEV JE NAPSANÝ ŠPATNĚ: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a) Mariánské Lázně</a:t>
            </a: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b) lázně Jáchymov</a:t>
            </a: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c) Františkovy lázně 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1" y="4162534"/>
            <a:ext cx="48965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 </a:t>
            </a:r>
            <a:r>
              <a:rPr lang="cs-CZ" sz="3200" strike="sngStrike" dirty="0" smtClean="0">
                <a:latin typeface="Arial" pitchFamily="34" charset="0"/>
                <a:cs typeface="Arial" pitchFamily="34" charset="0"/>
              </a:rPr>
              <a:t>Františkovy lázně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 Františkovy Lázně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23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Z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91680" y="701937"/>
            <a:ext cx="7340404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DOPLŇ SPRÁVNÝ TVAR:</a:t>
            </a:r>
          </a:p>
          <a:p>
            <a:pPr algn="ctr"/>
            <a:endParaRPr lang="cs-CZ" sz="3200" b="1" u="sng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Neodbočuj od daného ……..  (téma).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45758" y="2924944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TÉMATU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6264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solidFill>
              <a:schemeClr val="accent4">
                <a:lumMod val="40000"/>
                <a:lumOff val="60000"/>
              </a:schemeClr>
            </a:solidFill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no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Ž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799075"/>
            <a:ext cx="7412412" cy="107721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UVEĎ 3. STUPEŇ PŘÍD. JMÉNA DOBRÝ: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59593" y="2780928"/>
            <a:ext cx="47647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NEJLEPŠÍ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3615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1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338486" y="586766"/>
            <a:ext cx="5579124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UHODNI HÁDANKU: </a:t>
            </a:r>
          </a:p>
          <a:p>
            <a:pPr algn="ctr"/>
            <a:endParaRPr lang="cs-CZ" sz="3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Znáte tlustou holčičku?</a:t>
            </a:r>
          </a:p>
          <a:p>
            <a:pPr algn="ctr"/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Nosí žlutou sukničku.</a:t>
            </a:r>
          </a:p>
          <a:p>
            <a:pPr algn="ctr"/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Když jsme ji svlékali,</a:t>
            </a:r>
          </a:p>
          <a:p>
            <a:pPr algn="ctr"/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Všichni jsme plakali.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68460" y="4365104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CIBULE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910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2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763688" y="251936"/>
            <a:ext cx="6912768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VYLUŠTI RÉBUS: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</a:t>
            </a:r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nápověda -     </a:t>
            </a:r>
          </a:p>
          <a:p>
            <a:r>
              <a:rPr lang="cs-CZ" sz="32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               sloveso</a:t>
            </a:r>
          </a:p>
          <a:p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63242" y="5759548"/>
            <a:ext cx="4536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V – O- LÁ = VOLÁ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491880" y="556881"/>
            <a:ext cx="3420380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1">
                    <a:lumMod val="75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</a:t>
            </a:r>
            <a:endParaRPr lang="cs-CZ" sz="34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073" y="2617228"/>
            <a:ext cx="9733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LÁ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6756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3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2195736" y="586766"/>
            <a:ext cx="5579124" cy="156966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ŘEKNI VYJMENOVANÁ SLOVA PO P-</a:t>
            </a:r>
            <a:endParaRPr lang="cs-CZ" sz="3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71800" y="2371006"/>
            <a:ext cx="63722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/>
              <a:t>pýcha – pytel – pysk – netopýr – slepýš – pyl – kopyto – klopýtat – třpytit se – zpytovat – pykat – pýr – pýřit se – čepýřit </a:t>
            </a:r>
            <a:r>
              <a:rPr lang="cs-CZ" sz="3200" dirty="0" smtClean="0"/>
              <a:t>se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19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solidFill>
            <a:schemeClr val="bg1">
              <a:lumMod val="75000"/>
            </a:schemeClr>
          </a:soli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576063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4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527546" y="628463"/>
            <a:ext cx="7436941" cy="304698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VE KTERÉ VĚTĚ JE PŘÍSLOVEČNÁ SPŘEŽKA:  </a:t>
            </a:r>
          </a:p>
          <a:p>
            <a:pPr marL="514350" indent="-514350" algn="ctr">
              <a:buFont typeface="+mj-lt"/>
              <a:buAutoNum type="alphaLcParenR"/>
            </a:pPr>
            <a:endParaRPr lang="cs-CZ" sz="3200" b="1" u="sng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a) Když šel kolem, stavil se za mnou. b) Přišel příliš pozdě.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c) Naučil se celý text zpaměti.</a:t>
            </a:r>
            <a:endParaRPr lang="cs-CZ" sz="3200" b="1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4149080"/>
            <a:ext cx="6444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c) příslovečná spřežka = 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zpaměti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901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5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91680" y="165485"/>
            <a:ext cx="7272808" cy="403187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VE KTERÉM SLOVĚ SE MUSÍ VYSLOVIT OBĚ ZDVOJENÉ HLÁSKY:</a:t>
            </a:r>
          </a:p>
          <a:p>
            <a:pPr algn="ctr"/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a)  měkký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b)  nejjasnější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c)  denní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d)  kamenný</a:t>
            </a:r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31840" y="4807620"/>
            <a:ext cx="3423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b) nejjasnější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099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6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35696" y="322405"/>
            <a:ext cx="7416824" cy="501675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Která z uvedených vět vyjadřuje jistotu:</a:t>
            </a:r>
          </a:p>
          <a:p>
            <a:pPr algn="ctr"/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a) Venku už by měla být tma.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b) Vypadá to, že dnes nepřijde.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c) Za hodinu tam nestihneš dojet.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d) První varianta možná bude lepší.</a:t>
            </a:r>
          </a:p>
          <a:p>
            <a:pPr algn="ctr"/>
            <a:endParaRPr lang="cs-CZ" sz="3200" b="1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4504474"/>
            <a:ext cx="6336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c) Za hodinu tam nestihneš dojet.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770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7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979712" y="476672"/>
            <a:ext cx="6984776" cy="35394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VE KTERÉM SPOJENÍ NELZE POUŽÍT SLOVO SEZONNÍ:</a:t>
            </a:r>
          </a:p>
          <a:p>
            <a:pPr algn="ctr"/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a) sezonní práce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b) sezonní výprodej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c) sezonní počítače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d) sezonní zboží</a:t>
            </a:r>
            <a:endParaRPr lang="cs-CZ" sz="3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0472" y="4748774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c) sezonní počítače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897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8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907704" y="340545"/>
            <a:ext cx="6768752" cy="206210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V JAKÉM PŘÍPADĚ PÍŠEMU SLOVO Země s velkým Z?</a:t>
            </a:r>
          </a:p>
          <a:p>
            <a:pPr algn="ctr"/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emě</a:t>
            </a:r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</a:t>
            </a:r>
            <a:endParaRPr lang="cs-CZ" sz="3200" cap="all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66851" y="3728065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 Když mluvíme o planetě Zemi.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606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461877" y="1374689"/>
              <a:ext cx="313394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9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619672" y="404664"/>
            <a:ext cx="7416824" cy="353943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Jaký druh vedlejší věty obsahuje  Souvětí: 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Je o něm známo, že rád sbírá hřiby. </a:t>
            </a:r>
          </a:p>
          <a:p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podmětnou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předmětnou</a:t>
            </a:r>
          </a:p>
          <a:p>
            <a:pPr marL="514350" indent="-514350">
              <a:buAutoNum type="alphaLcParenR"/>
            </a:pPr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přívlastkovou</a:t>
            </a:r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4151" y="4257046"/>
            <a:ext cx="3423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a) podmětnou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644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11560" y="586767"/>
            <a:ext cx="900000" cy="900000"/>
            <a:chOff x="4168574" y="1124744"/>
            <a:chExt cx="900000" cy="900000"/>
          </a:xfrm>
          <a:gradFill flip="none" rotWithShape="1">
            <a:gsLst>
              <a:gs pos="0">
                <a:schemeClr val="tx1">
                  <a:lumMod val="75000"/>
                  <a:lumOff val="25000"/>
                  <a:tint val="66000"/>
                  <a:satMod val="160000"/>
                </a:schemeClr>
              </a:gs>
              <a:gs pos="50000">
                <a:schemeClr val="tx1">
                  <a:lumMod val="75000"/>
                  <a:lumOff val="25000"/>
                  <a:tint val="44500"/>
                  <a:satMod val="160000"/>
                </a:schemeClr>
              </a:gs>
              <a:gs pos="100000">
                <a:schemeClr val="tx1">
                  <a:lumMod val="75000"/>
                  <a:lumOff val="25000"/>
                  <a:tint val="23500"/>
                  <a:satMod val="160000"/>
                </a:schemeClr>
              </a:gs>
            </a:gsLst>
            <a:lin ang="0" scaled="1"/>
            <a:tileRect/>
          </a:gradFill>
        </p:grpSpPr>
        <p:sp>
          <p:nvSpPr>
            <p:cNvPr id="3" name="Šestiúhelník 2"/>
            <p:cNvSpPr/>
            <p:nvPr/>
          </p:nvSpPr>
          <p:spPr>
            <a:xfrm rot="16200000">
              <a:off x="4168574" y="1124744"/>
              <a:ext cx="900000" cy="900000"/>
            </a:xfrm>
            <a:prstGeom prst="hexagon">
              <a:avLst/>
            </a:prstGeom>
            <a:grpFill/>
            <a:ln w="12700"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4312590" y="1374689"/>
              <a:ext cx="648071" cy="400110"/>
            </a:xfrm>
            <a:prstGeom prst="rect">
              <a:avLst/>
            </a:prstGeom>
            <a:grpFill/>
            <a:ln w="12700"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10</a:t>
              </a:r>
              <a:endParaRPr lang="cs-CZ" sz="20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885109" y="586766"/>
            <a:ext cx="7236296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3200" b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Opakem slova žádný je slovo:</a:t>
            </a:r>
          </a:p>
          <a:p>
            <a:endParaRPr lang="cs-CZ" sz="3200" b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a) někdo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b) každý</a:t>
            </a:r>
          </a:p>
          <a:p>
            <a:r>
              <a:rPr lang="cs-CZ" sz="3200" b="1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rPr>
              <a:t>                  c) nikdo</a:t>
            </a:r>
            <a:endParaRPr lang="cs-CZ" sz="320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123728" y="6498358"/>
            <a:ext cx="6516724" cy="365125"/>
          </a:xfrm>
        </p:spPr>
        <p:txBody>
          <a:bodyPr/>
          <a:lstStyle/>
          <a:p>
            <a:pPr algn="ctr">
              <a:defRPr/>
            </a:pPr>
            <a:endParaRPr lang="cs-CZ" sz="1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4226046"/>
            <a:ext cx="3423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každý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7524328" y="5517232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teidlová\AppData\Local\Microsoft\Windows\Temporary Internet Files\Content.IE5\MLIATHCY\MC9004346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57046"/>
            <a:ext cx="1831975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1063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188640"/>
            <a:ext cx="6952736" cy="1143000"/>
          </a:xfrm>
        </p:spPr>
        <p:txBody>
          <a:bodyPr/>
          <a:lstStyle/>
          <a:p>
            <a:r>
              <a:rPr lang="cs-CZ" dirty="0"/>
              <a:t>ZDROJE A 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844824"/>
            <a:ext cx="6705193" cy="3987805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STYBLÍK</a:t>
            </a:r>
            <a:r>
              <a:rPr lang="cs-CZ" dirty="0"/>
              <a:t>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r>
              <a:rPr lang="cs-CZ" dirty="0" smtClean="0"/>
              <a:t>STYBLÍK</a:t>
            </a:r>
            <a:r>
              <a:rPr lang="cs-CZ" dirty="0"/>
              <a:t>, Vlastimil a kol. </a:t>
            </a:r>
            <a:r>
              <a:rPr lang="cs-CZ" i="1" dirty="0"/>
              <a:t>Český jazyk pro 7.ročník základní školy</a:t>
            </a:r>
            <a:r>
              <a:rPr lang="cs-CZ" dirty="0"/>
              <a:t>. Praha: SPN - pedagogické nakladatelství, 1997, ISBN 80-85937-70-0.</a:t>
            </a:r>
          </a:p>
          <a:p>
            <a:r>
              <a:rPr lang="cs-CZ" dirty="0" smtClean="0"/>
              <a:t>STYBLÍK</a:t>
            </a:r>
            <a:r>
              <a:rPr lang="cs-CZ" dirty="0"/>
              <a:t>, Vlastimil a kol. </a:t>
            </a:r>
            <a:r>
              <a:rPr lang="cs-CZ" i="1" dirty="0"/>
              <a:t>Český jazyk pro 9.ročník základní školy</a:t>
            </a:r>
            <a:r>
              <a:rPr lang="cs-CZ" dirty="0"/>
              <a:t>. Praha: SPN - pedagogické nakladatelství, 1998, ISBN 80-85937-87-5</a:t>
            </a:r>
            <a:r>
              <a:rPr lang="cs-CZ" dirty="0" smtClean="0"/>
              <a:t>.</a:t>
            </a:r>
          </a:p>
          <a:p>
            <a:r>
              <a:rPr lang="cs-CZ" dirty="0"/>
              <a:t>Ilustrace</a:t>
            </a:r>
            <a:r>
              <a:rPr lang="cs-CZ" dirty="0" smtClean="0"/>
              <a:t>: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hlinkClick r:id="rId2"/>
              </a:rPr>
              <a:t>-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  <a:hlinkClick r:id="rId2"/>
              </a:rPr>
              <a:t>www.office.microsoft.com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10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4591</TotalTime>
  <Words>1366</Words>
  <Application>Microsoft Office PowerPoint</Application>
  <PresentationFormat>Předvádění na obrazovce (4:3)</PresentationFormat>
  <Paragraphs>377</Paragraphs>
  <Slides>45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Cesta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A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Dufková Dana</cp:lastModifiedBy>
  <cp:revision>419</cp:revision>
  <dcterms:created xsi:type="dcterms:W3CDTF">2012-03-31T12:09:58Z</dcterms:created>
  <dcterms:modified xsi:type="dcterms:W3CDTF">2013-01-28T13:43:40Z</dcterms:modified>
</cp:coreProperties>
</file>