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2" r:id="rId5"/>
    <p:sldId id="274" r:id="rId6"/>
    <p:sldId id="282" r:id="rId7"/>
    <p:sldId id="283" r:id="rId8"/>
    <p:sldId id="284" r:id="rId9"/>
    <p:sldId id="286" r:id="rId10"/>
    <p:sldId id="287" r:id="rId11"/>
    <p:sldId id="288" r:id="rId12"/>
    <p:sldId id="289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VY_32_INOVACE_20_Používání předpřítomného  času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Používání předpřítomného času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8.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VY_32_INOVACE_20_Používání předpřítomného  času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8.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Používání předpřítomného času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877418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50521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Seznámení s předpřítomným časem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si zapíší pravidla používání  a tvorby předpřítomného času.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904656"/>
          </a:xfrm>
        </p:spPr>
        <p:txBody>
          <a:bodyPr>
            <a:normAutofit fontScale="90000"/>
          </a:bodyPr>
          <a:lstStyle/>
          <a:p>
            <a:pPr algn="l"/>
            <a:r>
              <a:rPr lang="cs-CZ" sz="8000" b="1" dirty="0" smtClean="0"/>
              <a:t/>
            </a:r>
            <a:br>
              <a:rPr lang="cs-CZ" sz="8000" b="1" dirty="0" smtClean="0"/>
            </a:br>
            <a:r>
              <a:rPr lang="cs-CZ" sz="8000" b="1" dirty="0" smtClean="0">
                <a:solidFill>
                  <a:srgbClr val="0070C0"/>
                </a:solidFill>
              </a:rPr>
              <a:t>POUŽÍVÁNÍ PŘEDPŘÍTOMNÉHO ČASU</a:t>
            </a:r>
            <a:r>
              <a:rPr lang="cs-CZ" sz="7300" b="1" dirty="0" smtClean="0">
                <a:solidFill>
                  <a:srgbClr val="0070C0"/>
                </a:solidFill>
              </a:rPr>
              <a:t/>
            </a:r>
            <a:br>
              <a:rPr lang="cs-CZ" sz="7300" b="1" dirty="0" smtClean="0">
                <a:solidFill>
                  <a:srgbClr val="0070C0"/>
                </a:solidFill>
              </a:rPr>
            </a:br>
            <a:endParaRPr lang="cs-CZ" sz="73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smidova.jindriska\AppData\Local\Microsoft\Windows\Temporary Internet Files\Content.IE5\6MTGV0V4\MC90044190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77072"/>
            <a:ext cx="2088232" cy="246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8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Příslovce používaná s předpřítomným časem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032" y="1988840"/>
            <a:ext cx="8496944" cy="41558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EVER</a:t>
            </a:r>
            <a:r>
              <a:rPr lang="cs-CZ" sz="5400" b="1" dirty="0" smtClean="0"/>
              <a:t> –VŮBEC NĚKDY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NEVER</a:t>
            </a:r>
            <a:r>
              <a:rPr lang="cs-CZ" sz="5400" b="1" dirty="0" smtClean="0"/>
              <a:t> – NIKDY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ALREADY</a:t>
            </a:r>
            <a:r>
              <a:rPr lang="cs-CZ" sz="5400" b="1" dirty="0" smtClean="0"/>
              <a:t> – UŽ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JUST</a:t>
            </a:r>
            <a:r>
              <a:rPr lang="cs-CZ" sz="5400" b="1" dirty="0" smtClean="0"/>
              <a:t> – PRÁVĚ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FF0000"/>
                </a:solidFill>
              </a:rPr>
              <a:t>(NOT) YET </a:t>
            </a:r>
            <a:r>
              <a:rPr lang="cs-CZ" sz="5400" b="1" dirty="0" smtClean="0"/>
              <a:t>– JEŠTĚ NE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40308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cs-CZ" sz="3400" b="1" dirty="0" smtClean="0">
                <a:solidFill>
                  <a:srgbClr val="FFFF00"/>
                </a:solidFill>
              </a:rPr>
              <a:t/>
            </a:r>
            <a:br>
              <a:rPr lang="cs-CZ" sz="3400" b="1" dirty="0" smtClean="0">
                <a:solidFill>
                  <a:srgbClr val="FFFF00"/>
                </a:solidFill>
              </a:rPr>
            </a:br>
            <a:endParaRPr lang="cs-CZ" sz="3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Tato příslovce stojí vždy před příčestím minulým, s výjimkou </a:t>
            </a:r>
            <a:r>
              <a:rPr lang="cs-CZ" sz="4800" b="1" dirty="0" smtClean="0">
                <a:solidFill>
                  <a:srgbClr val="FF0000"/>
                </a:solidFill>
              </a:rPr>
              <a:t>(not) </a:t>
            </a:r>
            <a:r>
              <a:rPr lang="cs-CZ" sz="4800" b="1" dirty="0" err="1" smtClean="0">
                <a:solidFill>
                  <a:srgbClr val="FF0000"/>
                </a:solidFill>
              </a:rPr>
              <a:t>yet</a:t>
            </a:r>
            <a:r>
              <a:rPr lang="cs-CZ" sz="4800" b="1" dirty="0" smtClean="0"/>
              <a:t>, které stojí na konci věty.</a:t>
            </a:r>
            <a:endParaRPr lang="cs-CZ" sz="4800" b="1" dirty="0"/>
          </a:p>
        </p:txBody>
      </p:sp>
      <p:pic>
        <p:nvPicPr>
          <p:cNvPr id="2050" name="Picture 2" descr="C:\Users\smidova.jindriska\AppData\Local\Microsoft\Windows\Temporary Internet Files\Content.IE5\0U6UHSF6\MC9004421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12976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84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50405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4800" dirty="0" err="1" smtClean="0"/>
              <a:t>Have</a:t>
            </a:r>
            <a:r>
              <a:rPr lang="cs-CZ" sz="4800" dirty="0" smtClean="0"/>
              <a:t> </a:t>
            </a:r>
            <a:r>
              <a:rPr lang="cs-CZ" sz="4800" dirty="0" err="1" smtClean="0"/>
              <a:t>you</a:t>
            </a:r>
            <a:r>
              <a:rPr lang="cs-CZ" sz="4800" dirty="0" smtClean="0"/>
              <a:t> </a:t>
            </a:r>
            <a:r>
              <a:rPr lang="cs-CZ" sz="4800" dirty="0" err="1" smtClean="0">
                <a:solidFill>
                  <a:srgbClr val="0070C0"/>
                </a:solidFill>
              </a:rPr>
              <a:t>ever</a:t>
            </a:r>
            <a:r>
              <a:rPr lang="cs-CZ" sz="4800" dirty="0" smtClean="0"/>
              <a:t> </a:t>
            </a:r>
            <a:r>
              <a:rPr lang="cs-CZ" sz="4800" dirty="0" err="1" smtClean="0"/>
              <a:t>tried</a:t>
            </a:r>
            <a:r>
              <a:rPr lang="cs-CZ" sz="4800" dirty="0" smtClean="0"/>
              <a:t> </a:t>
            </a:r>
            <a:r>
              <a:rPr lang="cs-CZ" sz="4800" dirty="0" err="1" smtClean="0"/>
              <a:t>English</a:t>
            </a:r>
            <a:r>
              <a:rPr lang="cs-CZ" sz="4800" dirty="0" smtClean="0"/>
              <a:t> food?</a:t>
            </a:r>
          </a:p>
          <a:p>
            <a:r>
              <a:rPr lang="cs-CZ" sz="4800" dirty="0" smtClean="0"/>
              <a:t>I </a:t>
            </a:r>
            <a:r>
              <a:rPr lang="cs-CZ" sz="4800" dirty="0" err="1" smtClean="0"/>
              <a:t>have</a:t>
            </a:r>
            <a:r>
              <a:rPr lang="cs-CZ" sz="4800" dirty="0" smtClean="0"/>
              <a:t> </a:t>
            </a:r>
            <a:r>
              <a:rPr lang="cs-CZ" sz="4800" dirty="0" err="1" smtClean="0">
                <a:solidFill>
                  <a:srgbClr val="0070C0"/>
                </a:solidFill>
              </a:rPr>
              <a:t>already</a:t>
            </a:r>
            <a:r>
              <a:rPr lang="cs-CZ" sz="4800" dirty="0" smtClean="0"/>
              <a:t> </a:t>
            </a:r>
            <a:r>
              <a:rPr lang="cs-CZ" sz="4800" dirty="0" err="1" smtClean="0"/>
              <a:t>been</a:t>
            </a:r>
            <a:r>
              <a:rPr lang="cs-CZ" sz="4800" dirty="0" smtClean="0"/>
              <a:t> to Prague.</a:t>
            </a:r>
          </a:p>
          <a:p>
            <a:r>
              <a:rPr lang="cs-CZ" sz="4800" dirty="0" smtClean="0"/>
              <a:t>I </a:t>
            </a:r>
            <a:r>
              <a:rPr lang="cs-CZ" sz="4800" dirty="0" err="1" smtClean="0"/>
              <a:t>have</a:t>
            </a:r>
            <a:r>
              <a:rPr lang="cs-CZ" sz="4800" dirty="0" smtClean="0"/>
              <a:t> </a:t>
            </a:r>
            <a:r>
              <a:rPr lang="cs-CZ" sz="4800" dirty="0" smtClean="0">
                <a:solidFill>
                  <a:srgbClr val="0070C0"/>
                </a:solidFill>
              </a:rPr>
              <a:t>not</a:t>
            </a:r>
            <a:r>
              <a:rPr lang="cs-CZ" sz="4800" dirty="0" smtClean="0"/>
              <a:t> </a:t>
            </a:r>
            <a:r>
              <a:rPr lang="cs-CZ" sz="4800" dirty="0" err="1" smtClean="0"/>
              <a:t>seen</a:t>
            </a:r>
            <a:r>
              <a:rPr lang="cs-CZ" sz="4800" dirty="0" smtClean="0"/>
              <a:t> Peter </a:t>
            </a:r>
            <a:r>
              <a:rPr lang="cs-CZ" sz="4800" dirty="0" err="1" smtClean="0">
                <a:solidFill>
                  <a:srgbClr val="0070C0"/>
                </a:solidFill>
              </a:rPr>
              <a:t>yet</a:t>
            </a:r>
            <a:r>
              <a:rPr lang="cs-CZ" sz="4800" dirty="0" smtClean="0">
                <a:solidFill>
                  <a:srgbClr val="0070C0"/>
                </a:solidFill>
              </a:rPr>
              <a:t>.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smidova.jindriska\AppData\Local\Microsoft\Windows\Temporary Internet Files\Content.IE5\6MTGV0V4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309" y="4365104"/>
            <a:ext cx="251542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60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Předpřítomný čas používáme, chceme-li hovořit o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1. </a:t>
            </a:r>
            <a:r>
              <a:rPr lang="cs-CZ" b="1" dirty="0" smtClean="0"/>
              <a:t>něčem, co jsme prožili/udělali do tohoto okamžiku.</a:t>
            </a:r>
          </a:p>
          <a:p>
            <a:r>
              <a:rPr lang="cs-CZ" i="1" dirty="0" smtClean="0"/>
              <a:t>I </a:t>
            </a:r>
            <a:r>
              <a:rPr lang="cs-CZ" i="1" dirty="0" err="1" smtClean="0"/>
              <a:t>have</a:t>
            </a:r>
            <a:r>
              <a:rPr lang="cs-CZ" i="1" dirty="0" smtClean="0"/>
              <a:t> </a:t>
            </a:r>
            <a:r>
              <a:rPr lang="cs-CZ" i="1" dirty="0" err="1" smtClean="0"/>
              <a:t>read</a:t>
            </a:r>
            <a:r>
              <a:rPr lang="cs-CZ" i="1" dirty="0" smtClean="0"/>
              <a:t> </a:t>
            </a:r>
            <a:r>
              <a:rPr lang="cs-CZ" i="1" dirty="0" err="1" smtClean="0"/>
              <a:t>all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Harry</a:t>
            </a:r>
            <a:r>
              <a:rPr lang="cs-CZ" i="1" dirty="0" smtClean="0"/>
              <a:t> </a:t>
            </a:r>
            <a:r>
              <a:rPr lang="cs-CZ" i="1" dirty="0" err="1" smtClean="0"/>
              <a:t>Potter</a:t>
            </a:r>
            <a:r>
              <a:rPr lang="cs-CZ" i="1" dirty="0" smtClean="0"/>
              <a:t> </a:t>
            </a:r>
            <a:r>
              <a:rPr lang="cs-CZ" i="1" dirty="0" err="1" smtClean="0"/>
              <a:t>books</a:t>
            </a:r>
            <a:r>
              <a:rPr lang="cs-CZ" i="1" dirty="0" smtClean="0"/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2. </a:t>
            </a:r>
            <a:r>
              <a:rPr lang="cs-CZ" b="1" dirty="0" smtClean="0"/>
              <a:t>nedávných událostech ( obvykle s just nebo </a:t>
            </a:r>
            <a:r>
              <a:rPr lang="cs-CZ" b="1" dirty="0" err="1" smtClean="0"/>
              <a:t>recently</a:t>
            </a:r>
            <a:r>
              <a:rPr lang="cs-CZ" b="1" dirty="0" smtClean="0"/>
              <a:t>)</a:t>
            </a:r>
            <a:endParaRPr lang="cs-CZ" b="1" dirty="0"/>
          </a:p>
          <a:p>
            <a:r>
              <a:rPr lang="cs-CZ" i="1" dirty="0"/>
              <a:t>I </a:t>
            </a:r>
            <a:r>
              <a:rPr lang="cs-CZ" i="1" dirty="0" err="1"/>
              <a:t>have</a:t>
            </a:r>
            <a:r>
              <a:rPr lang="cs-CZ" i="1" dirty="0"/>
              <a:t> </a:t>
            </a:r>
            <a:r>
              <a:rPr lang="cs-CZ" i="1" dirty="0" smtClean="0"/>
              <a:t>just </a:t>
            </a:r>
            <a:r>
              <a:rPr lang="cs-CZ" i="1" dirty="0" err="1" smtClean="0"/>
              <a:t>seen</a:t>
            </a:r>
            <a:r>
              <a:rPr lang="cs-CZ" i="1" dirty="0" smtClean="0"/>
              <a:t> </a:t>
            </a:r>
            <a:r>
              <a:rPr lang="cs-CZ" i="1" dirty="0" err="1" smtClean="0"/>
              <a:t>friend</a:t>
            </a:r>
            <a:r>
              <a:rPr lang="cs-CZ" i="1" dirty="0" smtClean="0"/>
              <a:t> Peter in </a:t>
            </a:r>
            <a:r>
              <a:rPr lang="cs-CZ" i="1" dirty="0" err="1" smtClean="0"/>
              <a:t>town</a:t>
            </a:r>
            <a:r>
              <a:rPr lang="cs-CZ" i="1" dirty="0" smtClean="0"/>
              <a:t>.</a:t>
            </a:r>
            <a:endParaRPr lang="cs-CZ" i="1" dirty="0"/>
          </a:p>
          <a:p>
            <a:endParaRPr lang="cs-CZ" i="1" dirty="0"/>
          </a:p>
        </p:txBody>
      </p:sp>
      <p:pic>
        <p:nvPicPr>
          <p:cNvPr id="4098" name="Picture 2" descr="C:\Users\smidova.jindriska\AppData\Local\Microsoft\Windows\Temporary Internet Files\Content.IE5\0U6UHSF6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5144"/>
            <a:ext cx="2234738" cy="195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97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Předpřítomný čas používáme, chceme-li hovořit o 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3. </a:t>
            </a:r>
            <a:r>
              <a:rPr lang="cs-CZ" b="1" dirty="0" smtClean="0"/>
              <a:t>minulém ději, jehož výsledek je zřejmý v přítomnosti.</a:t>
            </a:r>
          </a:p>
          <a:p>
            <a:r>
              <a:rPr lang="cs-CZ" i="1" dirty="0" smtClean="0"/>
              <a:t>He has </a:t>
            </a:r>
            <a:r>
              <a:rPr lang="cs-CZ" i="1" dirty="0" err="1" smtClean="0"/>
              <a:t>lost</a:t>
            </a:r>
            <a:r>
              <a:rPr lang="cs-CZ" i="1" dirty="0" smtClean="0"/>
              <a:t> his </a:t>
            </a:r>
            <a:r>
              <a:rPr lang="cs-CZ" i="1" dirty="0" err="1" smtClean="0"/>
              <a:t>glasses</a:t>
            </a:r>
            <a:r>
              <a:rPr lang="cs-CZ" i="1" dirty="0" smtClean="0"/>
              <a:t>. He </a:t>
            </a:r>
            <a:r>
              <a:rPr lang="cs-CZ" i="1" dirty="0" err="1" smtClean="0"/>
              <a:t>can´t</a:t>
            </a:r>
            <a:r>
              <a:rPr lang="cs-CZ" i="1" dirty="0" smtClean="0"/>
              <a:t> </a:t>
            </a:r>
            <a:r>
              <a:rPr lang="cs-CZ" i="1" dirty="0" err="1" smtClean="0"/>
              <a:t>watch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film.</a:t>
            </a:r>
          </a:p>
          <a:p>
            <a:r>
              <a:rPr lang="cs-CZ" dirty="0">
                <a:solidFill>
                  <a:srgbClr val="FF0000"/>
                </a:solidFill>
              </a:rPr>
              <a:t>4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  <a:r>
              <a:rPr lang="cs-CZ" b="1" dirty="0" smtClean="0"/>
              <a:t>ději, který začal v minulosti a zasahuje do přítomnosti</a:t>
            </a:r>
            <a:endParaRPr lang="cs-CZ" b="1" dirty="0"/>
          </a:p>
          <a:p>
            <a:r>
              <a:rPr lang="cs-CZ" i="1" dirty="0" err="1" smtClean="0"/>
              <a:t>We</a:t>
            </a:r>
            <a:r>
              <a:rPr lang="cs-CZ" i="1" dirty="0" smtClean="0"/>
              <a:t> </a:t>
            </a:r>
            <a:r>
              <a:rPr lang="cs-CZ" i="1" dirty="0" err="1"/>
              <a:t>have</a:t>
            </a:r>
            <a:r>
              <a:rPr lang="cs-CZ" i="1" dirty="0"/>
              <a:t> </a:t>
            </a:r>
            <a:r>
              <a:rPr lang="cs-CZ" i="1" dirty="0" err="1" smtClean="0"/>
              <a:t>been</a:t>
            </a:r>
            <a:r>
              <a:rPr lang="cs-CZ" i="1" dirty="0" smtClean="0"/>
              <a:t> </a:t>
            </a:r>
            <a:r>
              <a:rPr lang="cs-CZ" i="1" dirty="0" err="1" smtClean="0"/>
              <a:t>here</a:t>
            </a:r>
            <a:r>
              <a:rPr lang="cs-CZ" i="1" dirty="0" smtClean="0"/>
              <a:t> </a:t>
            </a:r>
            <a:r>
              <a:rPr lang="cs-CZ" i="1" dirty="0" err="1" smtClean="0"/>
              <a:t>for</a:t>
            </a:r>
            <a:r>
              <a:rPr lang="cs-CZ" i="1" dirty="0" smtClean="0"/>
              <a:t> </a:t>
            </a:r>
            <a:r>
              <a:rPr lang="cs-CZ" i="1" dirty="0" err="1" smtClean="0"/>
              <a:t>half</a:t>
            </a:r>
            <a:r>
              <a:rPr lang="cs-CZ" i="1" dirty="0" smtClean="0"/>
              <a:t> </a:t>
            </a:r>
            <a:r>
              <a:rPr lang="cs-CZ" i="1" dirty="0" err="1" smtClean="0"/>
              <a:t>an</a:t>
            </a:r>
            <a:r>
              <a:rPr lang="cs-CZ" i="1" dirty="0" smtClean="0"/>
              <a:t> </a:t>
            </a:r>
            <a:r>
              <a:rPr lang="cs-CZ" i="1" dirty="0" err="1" smtClean="0"/>
              <a:t>hour</a:t>
            </a:r>
            <a:r>
              <a:rPr lang="cs-CZ" i="1" dirty="0" smtClean="0"/>
              <a:t>.</a:t>
            </a:r>
            <a:endParaRPr lang="cs-CZ" i="1" dirty="0"/>
          </a:p>
          <a:p>
            <a:endParaRPr lang="cs-CZ" i="1" dirty="0"/>
          </a:p>
        </p:txBody>
      </p:sp>
      <p:pic>
        <p:nvPicPr>
          <p:cNvPr id="5123" name="Picture 3" descr="C:\Users\smidova.jindriska\AppData\Local\Microsoft\Windows\Temporary Internet Files\Content.IE5\PU8ELI9G\MC90044150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251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93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0070C0"/>
                </a:solidFill>
              </a:rPr>
              <a:t>Present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perfect</a:t>
            </a:r>
            <a:r>
              <a:rPr lang="cs-CZ" b="1" dirty="0" smtClean="0">
                <a:solidFill>
                  <a:srgbClr val="0070C0"/>
                </a:solidFill>
              </a:rPr>
              <a:t> and past </a:t>
            </a:r>
            <a:r>
              <a:rPr lang="cs-CZ" b="1" dirty="0" err="1" smtClean="0">
                <a:solidFill>
                  <a:srgbClr val="0070C0"/>
                </a:solidFill>
              </a:rPr>
              <a:t>simpl</a:t>
            </a:r>
            <a:r>
              <a:rPr lang="cs-CZ" dirty="0" err="1" smtClean="0"/>
              <a:t>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4040188" cy="639762"/>
          </a:xfrm>
        </p:spPr>
        <p:txBody>
          <a:bodyPr/>
          <a:lstStyle/>
          <a:p>
            <a:r>
              <a:rPr lang="cs-CZ" dirty="0" smtClean="0"/>
              <a:t>Předpřítomný čas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060848"/>
            <a:ext cx="4040188" cy="4065315"/>
          </a:xfrm>
        </p:spPr>
        <p:txBody>
          <a:bodyPr>
            <a:noAutofit/>
          </a:bodyPr>
          <a:lstStyle/>
          <a:p>
            <a:r>
              <a:rPr lang="cs-CZ" sz="2800" dirty="0" smtClean="0"/>
              <a:t>1. mluvíme-li o době, která zasahuje do přítomnosti</a:t>
            </a:r>
          </a:p>
          <a:p>
            <a:r>
              <a:rPr lang="cs-CZ" sz="2800" i="1" dirty="0" smtClean="0"/>
              <a:t>I </a:t>
            </a:r>
            <a:r>
              <a:rPr lang="cs-CZ" sz="2800" i="1" dirty="0" err="1" smtClean="0"/>
              <a:t>have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broken</a:t>
            </a:r>
            <a:r>
              <a:rPr lang="cs-CZ" sz="2800" i="1" dirty="0" smtClean="0"/>
              <a:t> my leg </a:t>
            </a:r>
            <a:r>
              <a:rPr lang="cs-CZ" sz="2800" i="1" dirty="0" err="1" smtClean="0"/>
              <a:t>three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times</a:t>
            </a:r>
            <a:r>
              <a:rPr lang="cs-CZ" sz="2800" i="1" dirty="0" smtClean="0"/>
              <a:t>.</a:t>
            </a:r>
          </a:p>
          <a:p>
            <a:r>
              <a:rPr lang="cs-CZ" sz="2800" dirty="0" smtClean="0"/>
              <a:t>2. když není vyjádřeno, kdy přesně se něco stalo.</a:t>
            </a:r>
          </a:p>
          <a:p>
            <a:r>
              <a:rPr lang="cs-CZ" sz="2800" i="1" dirty="0" smtClean="0"/>
              <a:t>I </a:t>
            </a:r>
            <a:r>
              <a:rPr lang="cs-CZ" sz="2800" i="1" dirty="0" err="1" smtClean="0"/>
              <a:t>have</a:t>
            </a:r>
            <a:r>
              <a:rPr lang="cs-CZ" sz="2800" i="1" dirty="0" smtClean="0"/>
              <a:t> met Justin </a:t>
            </a:r>
            <a:r>
              <a:rPr lang="cs-CZ" sz="2800" i="1" dirty="0" err="1" smtClean="0"/>
              <a:t>Bieber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340768"/>
            <a:ext cx="4041775" cy="639762"/>
          </a:xfrm>
        </p:spPr>
        <p:txBody>
          <a:bodyPr/>
          <a:lstStyle/>
          <a:p>
            <a:r>
              <a:rPr lang="cs-CZ" dirty="0" smtClean="0"/>
              <a:t>Minulý čas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1988840"/>
            <a:ext cx="4041775" cy="3951288"/>
          </a:xfrm>
        </p:spPr>
        <p:txBody>
          <a:bodyPr>
            <a:noAutofit/>
          </a:bodyPr>
          <a:lstStyle/>
          <a:p>
            <a:r>
              <a:rPr lang="cs-CZ" sz="2600" dirty="0" smtClean="0"/>
              <a:t>1. abychom vyjádřili, že se něco odehrálo v minulosti a také to v minulosti skončilo</a:t>
            </a:r>
          </a:p>
          <a:p>
            <a:r>
              <a:rPr lang="cs-CZ" sz="2600" i="1" dirty="0" smtClean="0"/>
              <a:t>I </a:t>
            </a:r>
            <a:r>
              <a:rPr lang="cs-CZ" sz="2600" i="1" dirty="0" err="1" smtClean="0"/>
              <a:t>broke</a:t>
            </a:r>
            <a:r>
              <a:rPr lang="cs-CZ" sz="2600" i="1" dirty="0" smtClean="0"/>
              <a:t> my leg last </a:t>
            </a:r>
            <a:r>
              <a:rPr lang="cs-CZ" sz="2600" i="1" dirty="0" err="1" smtClean="0"/>
              <a:t>month</a:t>
            </a:r>
            <a:r>
              <a:rPr lang="cs-CZ" sz="2600" i="1" dirty="0" smtClean="0"/>
              <a:t>.</a:t>
            </a:r>
          </a:p>
          <a:p>
            <a:r>
              <a:rPr lang="cs-CZ" sz="2600" dirty="0" smtClean="0"/>
              <a:t>2. když známe časový údaj, kdy se něco odehrálo</a:t>
            </a:r>
          </a:p>
          <a:p>
            <a:r>
              <a:rPr lang="cs-CZ" sz="2600" i="1" dirty="0" err="1" smtClean="0"/>
              <a:t>She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wrote</a:t>
            </a:r>
            <a:r>
              <a:rPr lang="cs-CZ" sz="2600" i="1" dirty="0" smtClean="0"/>
              <a:t> her </a:t>
            </a:r>
            <a:r>
              <a:rPr lang="cs-CZ" sz="2600" i="1" dirty="0" err="1" smtClean="0"/>
              <a:t>first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book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when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she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was</a:t>
            </a:r>
            <a:r>
              <a:rPr lang="cs-CZ" sz="2600" i="1" dirty="0" smtClean="0"/>
              <a:t> 18.</a:t>
            </a:r>
            <a:endParaRPr lang="cs-CZ" sz="2600" i="1" dirty="0"/>
          </a:p>
        </p:txBody>
      </p:sp>
    </p:spTree>
    <p:extLst>
      <p:ext uri="{BB962C8B-B14F-4D97-AF65-F5344CB8AC3E}">
        <p14:creationId xmlns:p14="http://schemas.microsoft.com/office/powerpoint/2010/main" val="399361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Přelož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4000" dirty="0" smtClean="0"/>
              <a:t>1.Už </a:t>
            </a:r>
            <a:r>
              <a:rPr lang="cs-CZ" sz="4000" dirty="0"/>
              <a:t>jsem to dokončil.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2.Ještě </a:t>
            </a:r>
            <a:r>
              <a:rPr lang="cs-CZ" sz="4000" dirty="0"/>
              <a:t>jsme neobědvali.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3.Nikdy </a:t>
            </a:r>
            <a:r>
              <a:rPr lang="cs-CZ" sz="4000" dirty="0"/>
              <a:t>neslyšela tu píseň.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4.Právě </a:t>
            </a:r>
            <a:r>
              <a:rPr lang="cs-CZ" sz="4000" dirty="0"/>
              <a:t>jsem mu volal.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5.Jak </a:t>
            </a:r>
            <a:r>
              <a:rPr lang="cs-CZ" sz="4000" dirty="0"/>
              <a:t>dlouho je znáte ?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6.Pracují </a:t>
            </a:r>
            <a:r>
              <a:rPr lang="cs-CZ" sz="4000" dirty="0"/>
              <a:t>s mým otcem několik let.</a:t>
            </a:r>
          </a:p>
          <a:p>
            <a:pPr>
              <a:lnSpc>
                <a:spcPct val="9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3990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4000" dirty="0" smtClean="0"/>
              <a:t>1. I </a:t>
            </a:r>
            <a:r>
              <a:rPr lang="cs-CZ" sz="4000" b="1" dirty="0" err="1">
                <a:solidFill>
                  <a:srgbClr val="0070C0"/>
                </a:solidFill>
              </a:rPr>
              <a:t>have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finished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it</a:t>
            </a:r>
            <a:r>
              <a:rPr lang="cs-CZ" sz="4000" dirty="0"/>
              <a:t>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2. </a:t>
            </a:r>
            <a:r>
              <a:rPr lang="cs-CZ" sz="4000" dirty="0" err="1" smtClean="0"/>
              <a:t>We</a:t>
            </a:r>
            <a:r>
              <a:rPr lang="cs-CZ" sz="4000" dirty="0" smtClean="0"/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haven´t</a:t>
            </a:r>
            <a:r>
              <a:rPr lang="cs-CZ" sz="4000" b="1" dirty="0">
                <a:solidFill>
                  <a:srgbClr val="0070C0"/>
                </a:solidFill>
              </a:rPr>
              <a:t> had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our</a:t>
            </a:r>
            <a:r>
              <a:rPr lang="cs-CZ" sz="4000" dirty="0"/>
              <a:t> lunch </a:t>
            </a:r>
            <a:r>
              <a:rPr lang="cs-CZ" sz="4000" dirty="0" err="1"/>
              <a:t>yet</a:t>
            </a:r>
            <a:r>
              <a:rPr lang="cs-CZ" sz="4000" dirty="0"/>
              <a:t>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3. </a:t>
            </a:r>
            <a:r>
              <a:rPr lang="cs-CZ" sz="4000" dirty="0" err="1" smtClean="0"/>
              <a:t>She</a:t>
            </a:r>
            <a:r>
              <a:rPr lang="cs-CZ" sz="4000" dirty="0" smtClean="0"/>
              <a:t> </a:t>
            </a:r>
            <a:r>
              <a:rPr lang="cs-CZ" sz="4000" b="1" dirty="0">
                <a:solidFill>
                  <a:srgbClr val="0070C0"/>
                </a:solidFill>
              </a:rPr>
              <a:t>has </a:t>
            </a:r>
            <a:r>
              <a:rPr lang="cs-CZ" sz="4000" b="1" dirty="0" err="1">
                <a:solidFill>
                  <a:srgbClr val="0070C0"/>
                </a:solidFill>
              </a:rPr>
              <a:t>never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heard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the</a:t>
            </a:r>
            <a:r>
              <a:rPr lang="cs-CZ" sz="4000" dirty="0"/>
              <a:t> song.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4. I </a:t>
            </a:r>
            <a:r>
              <a:rPr lang="cs-CZ" sz="4000" b="1" dirty="0" err="1">
                <a:solidFill>
                  <a:srgbClr val="0070C0"/>
                </a:solidFill>
              </a:rPr>
              <a:t>have</a:t>
            </a:r>
            <a:r>
              <a:rPr lang="cs-CZ" sz="4000" b="1" dirty="0">
                <a:solidFill>
                  <a:srgbClr val="0070C0"/>
                </a:solidFill>
              </a:rPr>
              <a:t> just </a:t>
            </a:r>
            <a:r>
              <a:rPr lang="cs-CZ" sz="4000" b="1" dirty="0" err="1">
                <a:solidFill>
                  <a:srgbClr val="0070C0"/>
                </a:solidFill>
              </a:rPr>
              <a:t>called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him</a:t>
            </a:r>
            <a:r>
              <a:rPr lang="cs-CZ" sz="4000" dirty="0"/>
              <a:t>.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5. </a:t>
            </a:r>
            <a:r>
              <a:rPr lang="cs-CZ" sz="4000" dirty="0" err="1" smtClean="0"/>
              <a:t>How</a:t>
            </a:r>
            <a:r>
              <a:rPr lang="cs-CZ" sz="4000" dirty="0" smtClean="0"/>
              <a:t> </a:t>
            </a:r>
            <a:r>
              <a:rPr lang="cs-CZ" sz="4000" dirty="0"/>
              <a:t>long </a:t>
            </a:r>
            <a:r>
              <a:rPr lang="cs-CZ" sz="4000" b="1" dirty="0" err="1">
                <a:solidFill>
                  <a:srgbClr val="0070C0"/>
                </a:solidFill>
              </a:rPr>
              <a:t>have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you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known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them</a:t>
            </a:r>
            <a:r>
              <a:rPr lang="cs-CZ" sz="4000" dirty="0"/>
              <a:t> ?</a:t>
            </a:r>
          </a:p>
          <a:p>
            <a:pPr>
              <a:lnSpc>
                <a:spcPct val="90000"/>
              </a:lnSpc>
            </a:pPr>
            <a:r>
              <a:rPr lang="cs-CZ" sz="4000" dirty="0" smtClean="0"/>
              <a:t>6. </a:t>
            </a:r>
            <a:r>
              <a:rPr lang="cs-CZ" sz="4000" dirty="0" err="1" smtClean="0"/>
              <a:t>They</a:t>
            </a:r>
            <a:r>
              <a:rPr lang="cs-CZ" sz="4000" dirty="0" smtClean="0"/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have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worked</a:t>
            </a:r>
            <a:r>
              <a:rPr lang="cs-CZ" sz="4000" dirty="0">
                <a:solidFill>
                  <a:srgbClr val="0070C0"/>
                </a:solidFill>
              </a:rPr>
              <a:t> </a:t>
            </a:r>
            <a:r>
              <a:rPr lang="cs-CZ" sz="4000" dirty="0" err="1"/>
              <a:t>with</a:t>
            </a:r>
            <a:r>
              <a:rPr lang="cs-CZ" sz="4000" dirty="0"/>
              <a:t> my </a:t>
            </a:r>
            <a:r>
              <a:rPr lang="cs-CZ" sz="4000" dirty="0" err="1"/>
              <a:t>father</a:t>
            </a:r>
            <a:r>
              <a:rPr lang="cs-CZ" sz="4000" b="1" dirty="0">
                <a:solidFill>
                  <a:srgbClr val="00FF00"/>
                </a:solidFill>
              </a:rPr>
              <a:t> </a:t>
            </a:r>
            <a:r>
              <a:rPr lang="cs-CZ" sz="4000" b="1" dirty="0" err="1">
                <a:solidFill>
                  <a:srgbClr val="0070C0"/>
                </a:solidFill>
              </a:rPr>
              <a:t>for</a:t>
            </a:r>
            <a:r>
              <a:rPr lang="cs-CZ" sz="4000" dirty="0"/>
              <a:t> </a:t>
            </a:r>
            <a:r>
              <a:rPr lang="cs-CZ" sz="4000" dirty="0" err="1"/>
              <a:t>several</a:t>
            </a:r>
            <a:r>
              <a:rPr lang="cs-CZ" sz="4000" dirty="0"/>
              <a:t> </a:t>
            </a:r>
            <a:r>
              <a:rPr lang="cs-CZ" sz="4000" dirty="0" err="1"/>
              <a:t>years</a:t>
            </a:r>
            <a:r>
              <a:rPr lang="cs-CZ" sz="4000" dirty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47253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midova.jindriska\AppData\Local\Microsoft\Windows\Temporary Internet Files\Content.IE5\0U6UHSF6\MC90043439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40768"/>
            <a:ext cx="5414037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774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434</Words>
  <Application>Microsoft Office PowerPoint</Application>
  <PresentationFormat>Předvádění na obrazovce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</vt:lpstr>
      <vt:lpstr> POUŽÍVÁNÍ PŘEDPŘÍTOMNÉHO ČASU </vt:lpstr>
      <vt:lpstr>Příslovce používaná s předpřítomným časem</vt:lpstr>
      <vt:lpstr> </vt:lpstr>
      <vt:lpstr>Prezentace aplikace PowerPoint</vt:lpstr>
      <vt:lpstr>Předpřítomný čas používáme, chceme-li hovořit o :</vt:lpstr>
      <vt:lpstr>Předpřítomný čas používáme, chceme-li hovořit o :</vt:lpstr>
      <vt:lpstr>Present perfect and past simple</vt:lpstr>
      <vt:lpstr>Přelož</vt:lpstr>
      <vt:lpstr>Řešení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Šmídová Jindřiška</cp:lastModifiedBy>
  <cp:revision>36</cp:revision>
  <dcterms:created xsi:type="dcterms:W3CDTF">2011-11-09T14:01:04Z</dcterms:created>
  <dcterms:modified xsi:type="dcterms:W3CDTF">2012-10-07T14:51:35Z</dcterms:modified>
</cp:coreProperties>
</file>