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9"/>
  </p:notesMasterIdLst>
  <p:sldIdLst>
    <p:sldId id="256" r:id="rId2"/>
    <p:sldId id="258" r:id="rId3"/>
    <p:sldId id="259" r:id="rId4"/>
    <p:sldId id="260" r:id="rId5"/>
    <p:sldId id="261" r:id="rId6"/>
    <p:sldId id="262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Eva </a:t>
          </a:r>
          <a:r>
            <a:rPr lang="cs-CZ" dirty="0" err="1" smtClean="0"/>
            <a:t>Konopová</a:t>
          </a:r>
          <a:r>
            <a:rPr lang="cs-CZ" dirty="0" smtClean="0"/>
            <a:t>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VY_32_INOVACE_20_Větný rozbor 3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Větný rozbor 3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Český jazyk na 2. stupni ZŠ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Eva </a:t>
          </a:r>
          <a:r>
            <a:rPr lang="cs-CZ" sz="1400" kern="1200" dirty="0" err="1" smtClean="0"/>
            <a:t>Konopová</a:t>
          </a:r>
          <a:r>
            <a:rPr lang="cs-CZ" sz="1400" kern="1200" dirty="0" smtClean="0"/>
            <a:t>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VY_32_INOVACE_20_Větný rozbor 3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Český jazyk na 2. stupni ZŠ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Větný rozbor 3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0119964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7.ročník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4730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13499"/>
            <a:ext cx="8666686" cy="96949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</a:t>
            </a:r>
          </a:p>
          <a:p>
            <a:r>
              <a:rPr lang="cs-CZ" sz="72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Větný</a:t>
            </a:r>
          </a:p>
          <a:p>
            <a:endParaRPr lang="cs-CZ" sz="72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72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         rozbor</a:t>
            </a:r>
          </a:p>
          <a:p>
            <a:endParaRPr lang="cs-CZ" sz="48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onopová\AppData\Local\Microsoft\Windows\Temporary Internet Files\Content.IE5\19LMCX3C\MM90028386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3651">
            <a:off x="1187624" y="4312592"/>
            <a:ext cx="1224136" cy="1146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9580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7848872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</a:t>
            </a:r>
          </a:p>
          <a:p>
            <a:r>
              <a:rPr lang="cs-CZ" sz="32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Po velkých deštích přibylo</a:t>
            </a:r>
          </a:p>
          <a:p>
            <a:endParaRPr lang="cs-CZ" sz="32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          v řece velké množství vody.</a:t>
            </a:r>
          </a:p>
          <a:p>
            <a:endParaRPr lang="cs-CZ" sz="32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1" name="Picture 3" descr="C:\Users\Konopová\AppData\Local\Microsoft\Windows\Temporary Internet Files\Content.IE5\XMUJ1K6C\MP9004021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42987">
            <a:off x="1331640" y="4184611"/>
            <a:ext cx="2088232" cy="1670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onopová\AppData\Local\Microsoft\Windows\Temporary Internet Files\Content.IE5\3Z7ALN8V\MC9002003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441">
            <a:off x="6067854" y="980727"/>
            <a:ext cx="1812925" cy="166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onopová\AppData\Local\Microsoft\Windows\Temporary Internet Files\Content.IE5\CX3TDGIA\MP90043303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52950">
            <a:off x="5646483" y="4459135"/>
            <a:ext cx="2154601" cy="1429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669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352928" cy="7848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</a:t>
            </a:r>
          </a:p>
          <a:p>
            <a:endParaRPr lang="cs-CZ" sz="28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1. Urči podmět a přísudek.</a:t>
            </a:r>
          </a:p>
          <a:p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2. Označ přívlastky.</a:t>
            </a:r>
          </a:p>
          <a:p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3. Najdi příslovečná určení.</a:t>
            </a:r>
          </a:p>
          <a:p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4. U podstatných jmen urči mluvnické kategorie.</a:t>
            </a:r>
          </a:p>
          <a:p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5. U slovesa urči osobu, číslo a čas.</a:t>
            </a:r>
          </a:p>
          <a:p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6. Od slova velký vytvoř 2. a 3. stupeň.</a:t>
            </a:r>
          </a:p>
          <a:p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       </a:t>
            </a:r>
            <a:endParaRPr lang="cs-CZ" sz="28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8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Konopová\AppData\Local\Microsoft\Windows\Temporary Internet Files\Content.IE5\4QC8GM6O\MC9004419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7825" y="4538664"/>
            <a:ext cx="1850479" cy="1612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4626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764704"/>
            <a:ext cx="8640960" cy="108029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Řešení</a:t>
            </a:r>
          </a:p>
          <a:p>
            <a:endParaRPr lang="cs-CZ" sz="36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1. přibylo množství</a:t>
            </a:r>
          </a:p>
          <a:p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2. velkých, velké, vody</a:t>
            </a:r>
          </a:p>
          <a:p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3. deštích – příslovečné určení času</a:t>
            </a:r>
          </a:p>
          <a:p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v řece – příslovečné určení místa</a:t>
            </a:r>
          </a:p>
          <a:p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4. deštích – 6.p., č. mn., rod mužský než.,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vz.stroj</a:t>
            </a:r>
            <a:endParaRPr lang="cs-CZ" sz="28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v řece – 6.p., č. mn., rod ženský,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vz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. žena</a:t>
            </a:r>
          </a:p>
          <a:p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množství – 1.p., č.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jedn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., rod střední,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vz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. stavení</a:t>
            </a:r>
          </a:p>
          <a:p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vody – 2.p.,č.jedn., rod ženský,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vz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280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žena</a:t>
            </a:r>
            <a:endParaRPr lang="cs-CZ" sz="28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5. přibylo – 3.os., č.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jedn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., čas minulý</a:t>
            </a:r>
          </a:p>
          <a:p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6. větší, největší</a:t>
            </a:r>
          </a:p>
          <a:p>
            <a:endParaRPr lang="cs-CZ" sz="28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</a:t>
            </a:r>
          </a:p>
          <a:p>
            <a:endParaRPr lang="cs-CZ" sz="36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4188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01752" y="1527048"/>
            <a:ext cx="8503920" cy="4572000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1000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242</TotalTime>
  <Words>275</Words>
  <Application>Microsoft Office PowerPoint</Application>
  <PresentationFormat>Předvádění na obrazovce (4:3)</PresentationFormat>
  <Paragraphs>73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31</cp:revision>
  <dcterms:created xsi:type="dcterms:W3CDTF">2011-08-21T15:31:45Z</dcterms:created>
  <dcterms:modified xsi:type="dcterms:W3CDTF">2012-09-13T12:14:10Z</dcterms:modified>
</cp:coreProperties>
</file>