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handoutMasterIdLst>
    <p:handoutMasterId r:id="rId17"/>
  </p:handoutMasterIdLst>
  <p:sldIdLst>
    <p:sldId id="269" r:id="rId2"/>
    <p:sldId id="27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pracují se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ŠKOLNÍM ATLASEM ČESKÉ REPUBLIKY, nakl. Kartografie Praha. Řešení je za obrázkem. Počet teček s nápovědou odpovídá celkovému počtu písmen. 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Cestování po Česku – Karlovarský kraj (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orientace </a:t>
            </a:r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 mapě)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VY_32_INOVACE_14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15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mapě 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 s mapami, podrobnější metodika viz poznámky u 3.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ČR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93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Cestování po Česku 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Karlovarský </a:t>
            </a:r>
            <a:r>
              <a:rPr lang="cs-CZ" b="1" dirty="0">
                <a:solidFill>
                  <a:srgbClr val="FF0000"/>
                </a:solidFill>
              </a:rPr>
              <a:t>kraj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Orientace na mapě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Část lidského těla u Karlových Varů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83568" y="3789040"/>
            <a:ext cx="10871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…E.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4509120"/>
            <a:ext cx="15710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Loket</a:t>
            </a:r>
            <a:endParaRPr lang="cs-CZ" sz="4800" b="1" dirty="0"/>
          </a:p>
        </p:txBody>
      </p:sp>
      <p:pic>
        <p:nvPicPr>
          <p:cNvPr id="1026" name="Picture 2" descr="C:\Documents and Settings\Jan\Local Settings\Temporary Internet Files\Content.IE5\8B532QJP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354163"/>
            <a:ext cx="4397346" cy="5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372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Název kóty 991 u Kraslic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966155"/>
            <a:ext cx="12795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.P….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4381653"/>
            <a:ext cx="18113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Špičák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8B532QJP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75420"/>
            <a:ext cx="4397346" cy="5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038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Vodní nádrž u Chebu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4221088"/>
            <a:ext cx="15744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..S…..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4077072"/>
            <a:ext cx="23006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Jesenice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8B532QJP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268760"/>
            <a:ext cx="4397346" cy="5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9633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Lubů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4149080"/>
            <a:ext cx="12442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…S..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3" y="3933056"/>
            <a:ext cx="18517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Plesná</a:t>
            </a:r>
            <a:endParaRPr lang="cs-CZ" sz="4800" b="1" dirty="0"/>
          </a:p>
        </p:txBody>
      </p:sp>
      <p:pic>
        <p:nvPicPr>
          <p:cNvPr id="9" name="Picture 2" descr="C:\Documents and Settings\Jan\Local Settings\Temporary Internet Files\Content.IE5\8B532QJP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284" y="1124744"/>
            <a:ext cx="4397346" cy="5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50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Název kóty 983 u Lázní Kynžvart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88641" y="4209388"/>
            <a:ext cx="11929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…N.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4209387"/>
            <a:ext cx="16098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Lesný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8B532QJP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291139"/>
            <a:ext cx="4397346" cy="5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850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Sokolova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71600" y="4077072"/>
            <a:ext cx="15866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…TA..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4077072"/>
            <a:ext cx="21413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Svatava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8B532QJP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354163"/>
            <a:ext cx="4397346" cy="5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504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Geomorfologický celek u Aše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4581128"/>
            <a:ext cx="14638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..R….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4213394"/>
            <a:ext cx="22070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Smrčiny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8B532QJP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354163"/>
            <a:ext cx="4397346" cy="5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59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Nejdku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853754" y="4077072"/>
            <a:ext cx="17046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…RT…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4005824"/>
            <a:ext cx="27099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Abertamy</a:t>
            </a:r>
            <a:endParaRPr lang="cs-CZ" sz="4800" b="1" dirty="0"/>
          </a:p>
        </p:txBody>
      </p:sp>
      <p:pic>
        <p:nvPicPr>
          <p:cNvPr id="9" name="Picture 2" descr="C:\Documents and Settings\Jan\Local Settings\Temporary Internet Files\Content.IE5\8B532QJP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339882"/>
            <a:ext cx="4397346" cy="5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7018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Jáchymova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88641" y="4509120"/>
            <a:ext cx="16305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..S..I..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73383" y="4093621"/>
            <a:ext cx="22004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Bystřice</a:t>
            </a:r>
            <a:endParaRPr lang="cs-CZ" sz="4800" b="1" dirty="0"/>
          </a:p>
        </p:txBody>
      </p:sp>
      <p:pic>
        <p:nvPicPr>
          <p:cNvPr id="9" name="Picture 2" descr="C:\Documents and Settings\Jan\Local Settings\Temporary Internet Files\Content.IE5\8B532QJP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68760"/>
            <a:ext cx="4397346" cy="5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223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Pánev u Františkových Lázní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5576" y="3983402"/>
            <a:ext cx="26292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….K. ..NE.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4029569"/>
            <a:ext cx="231416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Chebská</a:t>
            </a:r>
          </a:p>
          <a:p>
            <a:pPr algn="ctr"/>
            <a:r>
              <a:rPr lang="cs-CZ" sz="4800" b="1" dirty="0" smtClean="0"/>
              <a:t>pánev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8B532QJP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268760"/>
            <a:ext cx="4397346" cy="5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557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339</TotalTime>
  <Words>292</Words>
  <Application>Microsoft Office PowerPoint</Application>
  <PresentationFormat>Předvádění na obrazovce (4:3)</PresentationFormat>
  <Paragraphs>76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 </vt:lpstr>
      <vt:lpstr>Cestování po Česku  Karlovarský kraj</vt:lpstr>
      <vt:lpstr>Část lidského těla u Karlových Varů</vt:lpstr>
      <vt:lpstr>Název kóty 991 u Kraslic</vt:lpstr>
      <vt:lpstr>Vodní nádrž u Chebu</vt:lpstr>
      <vt:lpstr>Řeka u Lubů</vt:lpstr>
      <vt:lpstr>Název kóty 983 u Lázní Kynžvart</vt:lpstr>
      <vt:lpstr>Řeka u Sokolova</vt:lpstr>
      <vt:lpstr>Geomorfologický celek u Aše</vt:lpstr>
      <vt:lpstr>Obec u Nejdku</vt:lpstr>
      <vt:lpstr>Řeka u Jáchymova</vt:lpstr>
      <vt:lpstr>Pánev u Františkových Lázní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46</cp:revision>
  <dcterms:created xsi:type="dcterms:W3CDTF">2011-05-26T14:17:08Z</dcterms:created>
  <dcterms:modified xsi:type="dcterms:W3CDTF">2003-01-01T02:03:00Z</dcterms:modified>
</cp:coreProperties>
</file>