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VY_32_INOVACE_1_český jazyk </a:t>
          </a:r>
          <a:r>
            <a:rPr lang="cs-CZ" smtClean="0"/>
            <a:t>pro 4.ročník </a:t>
          </a:r>
          <a:r>
            <a:rPr lang="cs-CZ" dirty="0" smtClean="0"/>
            <a:t>– 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pro 4.ročník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VY_32_INOVACE_1_český jazyk </a:t>
          </a:r>
          <a:r>
            <a:rPr lang="cs-CZ" sz="1400" kern="1200" smtClean="0"/>
            <a:t>pro 4.ročník </a:t>
          </a:r>
          <a:r>
            <a:rPr lang="cs-CZ" sz="1400" kern="1200" dirty="0" smtClean="0"/>
            <a:t>– 1.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český jazyk pro 4.ročník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Český jazyk 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ze 3.ročníku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Doplň řadu tvrdých a měkkých souhlásek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sz="4800" dirty="0" smtClean="0"/>
              <a:t>h, - , k, r, -, - , n</a:t>
            </a:r>
          </a:p>
          <a:p>
            <a:pPr marL="514350" indent="-514350">
              <a:buNone/>
            </a:pPr>
            <a:r>
              <a:rPr lang="cs-CZ" sz="4800" dirty="0" smtClean="0"/>
              <a:t>    ž, š, -, -, c, j, -, ť, -</a:t>
            </a:r>
          </a:p>
          <a:p>
            <a:pPr marL="514350" indent="-514350">
              <a:buNone/>
            </a:pPr>
            <a:r>
              <a:rPr lang="cs-CZ" sz="2800" dirty="0" smtClean="0"/>
              <a:t>2.Doplň správně i/y, í/ý a zdůvodni.</a:t>
            </a:r>
          </a:p>
          <a:p>
            <a:pPr marL="514350" indent="-514350">
              <a:buNone/>
            </a:pPr>
            <a:r>
              <a:rPr lang="cs-CZ" sz="2800" dirty="0" smtClean="0"/>
              <a:t>    d-</a:t>
            </a:r>
            <a:r>
              <a:rPr lang="cs-CZ" sz="2800" dirty="0" err="1" smtClean="0"/>
              <a:t>ka</a:t>
            </a:r>
            <a:r>
              <a:rPr lang="cs-CZ" sz="2800" dirty="0" smtClean="0"/>
              <a:t>, </a:t>
            </a:r>
            <a:r>
              <a:rPr lang="cs-CZ" sz="2800" dirty="0" err="1" smtClean="0"/>
              <a:t>hř</a:t>
            </a:r>
            <a:r>
              <a:rPr lang="cs-CZ" sz="2800" dirty="0" smtClean="0"/>
              <a:t>-</a:t>
            </a:r>
            <a:r>
              <a:rPr lang="cs-CZ" sz="2800" dirty="0" err="1" smtClean="0"/>
              <a:t>ště</a:t>
            </a:r>
            <a:r>
              <a:rPr lang="cs-CZ" sz="2800" dirty="0" smtClean="0"/>
              <a:t>, t-den, </a:t>
            </a:r>
            <a:r>
              <a:rPr lang="cs-CZ" sz="2800" dirty="0" err="1" smtClean="0"/>
              <a:t>seš</a:t>
            </a:r>
            <a:r>
              <a:rPr lang="cs-CZ" sz="2800" dirty="0" smtClean="0"/>
              <a:t>-t, </a:t>
            </a:r>
            <a:r>
              <a:rPr lang="cs-CZ" sz="2800" dirty="0" err="1" smtClean="0"/>
              <a:t>poh</a:t>
            </a:r>
            <a:r>
              <a:rPr lang="cs-CZ" sz="2800" dirty="0" smtClean="0"/>
              <a:t>-b, n-</a:t>
            </a:r>
            <a:r>
              <a:rPr lang="cs-CZ" sz="2800" dirty="0" err="1" smtClean="0"/>
              <a:t>zko</a:t>
            </a:r>
            <a:r>
              <a:rPr lang="cs-CZ" sz="2800" dirty="0" smtClean="0"/>
              <a:t>, t-č-</a:t>
            </a:r>
            <a:r>
              <a:rPr lang="cs-CZ" sz="2800" dirty="0" err="1" smtClean="0"/>
              <a:t>nka</a:t>
            </a:r>
            <a:r>
              <a:rPr lang="cs-CZ" sz="2800" dirty="0" smtClean="0"/>
              <a:t>, š-p,</a:t>
            </a:r>
          </a:p>
          <a:p>
            <a:pPr marL="514350" indent="-514350">
              <a:buNone/>
            </a:pPr>
            <a:r>
              <a:rPr lang="cs-CZ" sz="2800" dirty="0" smtClean="0"/>
              <a:t>    ž-</a:t>
            </a:r>
            <a:r>
              <a:rPr lang="cs-CZ" sz="2800" dirty="0" err="1" smtClean="0"/>
              <a:t>zeň</a:t>
            </a:r>
            <a:r>
              <a:rPr lang="cs-CZ" sz="2800" dirty="0" smtClean="0"/>
              <a:t>, d-tě, </a:t>
            </a:r>
            <a:r>
              <a:rPr lang="cs-CZ" sz="2800" dirty="0" err="1" smtClean="0"/>
              <a:t>bř</a:t>
            </a:r>
            <a:r>
              <a:rPr lang="cs-CZ" sz="2800" dirty="0" smtClean="0"/>
              <a:t>-za, </a:t>
            </a:r>
            <a:r>
              <a:rPr lang="cs-CZ" sz="2800" dirty="0" err="1" smtClean="0"/>
              <a:t>kn</a:t>
            </a:r>
            <a:r>
              <a:rPr lang="cs-CZ" sz="2800" dirty="0" smtClean="0"/>
              <a:t>-ha, ch-ba, r-</a:t>
            </a:r>
            <a:r>
              <a:rPr lang="cs-CZ" sz="2800" dirty="0" err="1" smtClean="0"/>
              <a:t>ma</a:t>
            </a:r>
            <a:r>
              <a:rPr lang="cs-CZ" sz="2800" dirty="0" smtClean="0"/>
              <a:t>, č-</a:t>
            </a:r>
            <a:r>
              <a:rPr lang="cs-CZ" sz="2800" dirty="0" err="1" smtClean="0"/>
              <a:t>nka</a:t>
            </a:r>
            <a:r>
              <a:rPr lang="cs-CZ" sz="2800" dirty="0" smtClean="0"/>
              <a:t>, hod-n- </a:t>
            </a:r>
          </a:p>
          <a:p>
            <a:pPr marL="514350" indent="-514350">
              <a:buNone/>
            </a:pPr>
            <a:r>
              <a:rPr lang="cs-CZ" sz="2800" dirty="0" smtClean="0"/>
              <a:t>    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Doplň řadu tvrdých a měkkých souhlásek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sz="4800" dirty="0" smtClean="0"/>
              <a:t>h, ch, k, r, d, t, n</a:t>
            </a:r>
          </a:p>
          <a:p>
            <a:pPr marL="514350" indent="-514350">
              <a:buNone/>
            </a:pPr>
            <a:r>
              <a:rPr lang="cs-CZ" sz="4800" dirty="0" smtClean="0"/>
              <a:t>    ž, š, č, ř, c, j, ď, ť, ň</a:t>
            </a:r>
          </a:p>
          <a:p>
            <a:pPr marL="514350" indent="-514350">
              <a:buNone/>
            </a:pPr>
            <a:r>
              <a:rPr lang="cs-CZ" sz="2800" dirty="0" smtClean="0"/>
              <a:t>2.Doplň správně i/y, í/ý a zdůvodni.</a:t>
            </a:r>
          </a:p>
          <a:p>
            <a:pPr marL="514350" indent="-514350">
              <a:buNone/>
            </a:pPr>
            <a:r>
              <a:rPr lang="cs-CZ" sz="2800" dirty="0" smtClean="0"/>
              <a:t>    dýka, hřiště, týden, sešit, pohyb, nízko, tyčinka, šíp,</a:t>
            </a:r>
          </a:p>
          <a:p>
            <a:pPr marL="514350" indent="-514350">
              <a:buNone/>
            </a:pPr>
            <a:r>
              <a:rPr lang="cs-CZ" sz="2800" dirty="0" smtClean="0"/>
              <a:t>    žízeň, dítě, bříza, kniha, chyba, rýma, činka, hodiny</a:t>
            </a:r>
          </a:p>
          <a:p>
            <a:pPr marL="514350" indent="-514350">
              <a:buNone/>
            </a:pPr>
            <a:r>
              <a:rPr lang="cs-CZ" sz="2800" dirty="0" smtClean="0"/>
              <a:t>    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Dě</a:t>
            </a:r>
            <a:r>
              <a:rPr lang="cs-CZ" dirty="0" smtClean="0"/>
              <a:t>, tě, ně,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D-deček p-</a:t>
            </a:r>
            <a:r>
              <a:rPr lang="cs-CZ" dirty="0" err="1" smtClean="0"/>
              <a:t>stuje</a:t>
            </a:r>
            <a:r>
              <a:rPr lang="cs-CZ" dirty="0" smtClean="0"/>
              <a:t> na zahrad- ředkvičky. </a:t>
            </a:r>
            <a:r>
              <a:rPr lang="cs-CZ" dirty="0" err="1" smtClean="0"/>
              <a:t>Odpov</a:t>
            </a:r>
            <a:r>
              <a:rPr lang="cs-CZ" dirty="0" smtClean="0"/>
              <a:t>-z</a:t>
            </a:r>
          </a:p>
          <a:p>
            <a:pPr>
              <a:buNone/>
            </a:pPr>
            <a:r>
              <a:rPr lang="cs-CZ" dirty="0" smtClean="0"/>
              <a:t>    mi </a:t>
            </a:r>
            <a:r>
              <a:rPr lang="cs-CZ" dirty="0" err="1" smtClean="0"/>
              <a:t>správn</a:t>
            </a:r>
            <a:r>
              <a:rPr lang="cs-CZ" dirty="0" smtClean="0"/>
              <a:t>-! Kup mi v obchod- n-co p-</a:t>
            </a:r>
            <a:r>
              <a:rPr lang="cs-CZ" dirty="0" err="1" smtClean="0"/>
              <a:t>kného</a:t>
            </a:r>
            <a:r>
              <a:rPr lang="cs-CZ" dirty="0" smtClean="0"/>
              <a:t>. Do m-sta budeš muset jít p-</a:t>
            </a:r>
            <a:r>
              <a:rPr lang="cs-CZ" dirty="0" err="1" smtClean="0"/>
              <a:t>šky</a:t>
            </a:r>
            <a:r>
              <a:rPr lang="cs-CZ" dirty="0" smtClean="0"/>
              <a:t>. Rad-ji to </a:t>
            </a:r>
            <a:r>
              <a:rPr lang="cs-CZ" dirty="0" err="1" smtClean="0"/>
              <a:t>zm</a:t>
            </a:r>
            <a:r>
              <a:rPr lang="cs-CZ" dirty="0" smtClean="0"/>
              <a:t>-ř dvakrát. Teta zad-</a:t>
            </a:r>
            <a:r>
              <a:rPr lang="cs-CZ" dirty="0" err="1" smtClean="0"/>
              <a:t>lala</a:t>
            </a:r>
            <a:r>
              <a:rPr lang="cs-CZ" dirty="0" smtClean="0"/>
              <a:t> kynuté t-sto. V-</a:t>
            </a:r>
            <a:r>
              <a:rPr lang="cs-CZ" dirty="0" err="1" smtClean="0"/>
              <a:t>rka</a:t>
            </a:r>
            <a:r>
              <a:rPr lang="cs-CZ" dirty="0" smtClean="0"/>
              <a:t> si upletla v-</a:t>
            </a:r>
            <a:r>
              <a:rPr lang="cs-CZ" dirty="0" err="1" smtClean="0"/>
              <a:t>neček</a:t>
            </a:r>
            <a:r>
              <a:rPr lang="cs-CZ" dirty="0" smtClean="0"/>
              <a:t>. </a:t>
            </a:r>
            <a:r>
              <a:rPr lang="cs-CZ" dirty="0" err="1" smtClean="0"/>
              <a:t>Hříb</a:t>
            </a:r>
            <a:r>
              <a:rPr lang="cs-CZ" dirty="0" smtClean="0"/>
              <a:t>- se drželo u své mámy. </a:t>
            </a:r>
          </a:p>
          <a:p>
            <a:pPr>
              <a:buNone/>
            </a:pPr>
            <a:r>
              <a:rPr lang="cs-CZ" dirty="0" smtClean="0"/>
              <a:t>    Čeká t- sladká </a:t>
            </a:r>
            <a:r>
              <a:rPr lang="cs-CZ" dirty="0" err="1" smtClean="0"/>
              <a:t>odm</a:t>
            </a:r>
            <a:r>
              <a:rPr lang="cs-CZ" dirty="0" smtClean="0"/>
              <a:t>-na.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Dědeček pěstuje na zahradě ředkvičky. Odpověz mi správně! Kup mi v obchodě něco pěkného. Do města budeš muset jít pěšky. Raději to změř dvakrát. Teta zadělala kynuté těsto. Věrka si upletla věneček. Hříbě se drželo u své mámy. Čeká tě sladká odměna.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350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Opakování ze 3.ročníku</vt:lpstr>
      <vt:lpstr>Řešení</vt:lpstr>
      <vt:lpstr>Dě, tě, ně, bě, pě, vě, mě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40</cp:revision>
  <dcterms:created xsi:type="dcterms:W3CDTF">2011-08-21T15:31:45Z</dcterms:created>
  <dcterms:modified xsi:type="dcterms:W3CDTF">2013-01-03T14:40:31Z</dcterms:modified>
</cp:coreProperties>
</file>