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VY_32_INOVACE_3_český </a:t>
          </a:r>
          <a:r>
            <a:rPr lang="cs-CZ" dirty="0" smtClean="0"/>
            <a:t>jazyk pro 4.ročník-3.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pro 4.ročník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VY_32_INOVACE_3_český </a:t>
          </a:r>
          <a:r>
            <a:rPr lang="cs-CZ" sz="1400" kern="1200" dirty="0" smtClean="0"/>
            <a:t>jazyk pro 4.ročník-3.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český jazyk pro 4.ročník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Český jazyk </a:t>
            </a:r>
            <a:r>
              <a:rPr lang="cs-CZ" dirty="0" smtClean="0"/>
              <a:t>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Opakování slovních druhů – 1.část</a:t>
            </a:r>
            <a:br>
              <a:rPr lang="cs-CZ" sz="3200" dirty="0" smtClean="0"/>
            </a:br>
            <a:r>
              <a:rPr lang="cs-CZ" sz="3200" dirty="0" smtClean="0"/>
              <a:t>Přidej co k sobě patří.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1.Podstatná jména jsou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Přídavná jména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3. Zájmena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Číslovky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5. Slovesa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- vyjadřují děj nebo stav</a:t>
            </a:r>
          </a:p>
          <a:p>
            <a:pPr>
              <a:buNone/>
            </a:pPr>
            <a:r>
              <a:rPr lang="cs-CZ" dirty="0" smtClean="0"/>
              <a:t>-zastupují </a:t>
            </a:r>
            <a:r>
              <a:rPr lang="cs-CZ" dirty="0" err="1" smtClean="0"/>
              <a:t>podst</a:t>
            </a:r>
            <a:r>
              <a:rPr lang="cs-CZ" dirty="0" smtClean="0"/>
              <a:t>. nebo příd.</a:t>
            </a:r>
          </a:p>
          <a:p>
            <a:pPr>
              <a:buNone/>
            </a:pPr>
            <a:r>
              <a:rPr lang="cs-CZ" dirty="0" smtClean="0"/>
              <a:t>jména</a:t>
            </a:r>
          </a:p>
          <a:p>
            <a:pPr>
              <a:buNone/>
            </a:pPr>
            <a:r>
              <a:rPr lang="cs-CZ" dirty="0" smtClean="0"/>
              <a:t>-jsou názvy osob, zvířat,</a:t>
            </a:r>
          </a:p>
          <a:p>
            <a:pPr>
              <a:buNone/>
            </a:pPr>
            <a:r>
              <a:rPr lang="cs-CZ" dirty="0" smtClean="0"/>
              <a:t>věcí, vlastností a dějů</a:t>
            </a:r>
          </a:p>
          <a:p>
            <a:pPr>
              <a:buNone/>
            </a:pPr>
            <a:r>
              <a:rPr lang="cs-CZ" dirty="0" smtClean="0"/>
              <a:t>-vyjadřují vlastnosti </a:t>
            </a:r>
            <a:r>
              <a:rPr lang="cs-CZ" dirty="0" err="1" smtClean="0"/>
              <a:t>podst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jmen </a:t>
            </a:r>
          </a:p>
          <a:p>
            <a:pPr>
              <a:buNone/>
            </a:pPr>
            <a:r>
              <a:rPr lang="cs-CZ" dirty="0" smtClean="0"/>
              <a:t>-označují počet, pořadí</a:t>
            </a:r>
          </a:p>
          <a:p>
            <a:pPr>
              <a:buNone/>
            </a:pPr>
            <a:r>
              <a:rPr lang="cs-CZ" dirty="0" smtClean="0"/>
              <a:t>apod.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1.Podstatná jména jsou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Přídavná jména             →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3. Zájmena  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Číslovky  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5. Slovesa                          →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-jsou názvy osob, zvířat,</a:t>
            </a:r>
          </a:p>
          <a:p>
            <a:pPr>
              <a:buNone/>
            </a:pPr>
            <a:r>
              <a:rPr lang="cs-CZ" dirty="0" smtClean="0"/>
              <a:t>věcí, vlastností a dějů</a:t>
            </a:r>
          </a:p>
          <a:p>
            <a:pPr>
              <a:buNone/>
            </a:pPr>
            <a:r>
              <a:rPr lang="cs-CZ" dirty="0" smtClean="0"/>
              <a:t>-vyjadřují vlastnosti </a:t>
            </a:r>
            <a:r>
              <a:rPr lang="cs-CZ" dirty="0" err="1" smtClean="0"/>
              <a:t>podst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jmen </a:t>
            </a:r>
          </a:p>
          <a:p>
            <a:pPr>
              <a:buNone/>
            </a:pPr>
            <a:r>
              <a:rPr lang="cs-CZ" dirty="0" smtClean="0"/>
              <a:t> -zastupují </a:t>
            </a:r>
            <a:r>
              <a:rPr lang="cs-CZ" dirty="0" err="1" smtClean="0"/>
              <a:t>podst</a:t>
            </a:r>
            <a:r>
              <a:rPr lang="cs-CZ" dirty="0" smtClean="0"/>
              <a:t>. nebo příd.</a:t>
            </a:r>
          </a:p>
          <a:p>
            <a:pPr>
              <a:buNone/>
            </a:pPr>
            <a:r>
              <a:rPr lang="cs-CZ" dirty="0" smtClean="0"/>
              <a:t>jména</a:t>
            </a:r>
          </a:p>
          <a:p>
            <a:pPr>
              <a:buNone/>
            </a:pPr>
            <a:r>
              <a:rPr lang="cs-CZ" dirty="0" smtClean="0"/>
              <a:t>-označují počet, pořadí</a:t>
            </a:r>
          </a:p>
          <a:p>
            <a:pPr>
              <a:buNone/>
            </a:pPr>
            <a:r>
              <a:rPr lang="cs-CZ" dirty="0" smtClean="0"/>
              <a:t>apod.</a:t>
            </a:r>
          </a:p>
          <a:p>
            <a:pPr>
              <a:buNone/>
            </a:pPr>
            <a:r>
              <a:rPr lang="cs-CZ" dirty="0" smtClean="0"/>
              <a:t>-vyjadřují děj nebo stav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slova barevně podle slovních druhů.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Podstatná jména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0070C0"/>
                </a:solidFill>
              </a:rPr>
              <a:t>Přídavná jména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00B050"/>
                </a:solidFill>
              </a:rPr>
              <a:t>Zájmena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7030A0"/>
                </a:solidFill>
              </a:rPr>
              <a:t>Číslovky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Slovesa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Dřímat, pět, mladý, ležet, </a:t>
            </a:r>
          </a:p>
          <a:p>
            <a:pPr>
              <a:buNone/>
            </a:pPr>
            <a:r>
              <a:rPr lang="cs-CZ" dirty="0" smtClean="0"/>
              <a:t>bouřka, hloupý, hloupost,</a:t>
            </a:r>
          </a:p>
          <a:p>
            <a:pPr>
              <a:buNone/>
            </a:pPr>
            <a:r>
              <a:rPr lang="cs-CZ" dirty="0" smtClean="0"/>
              <a:t>ležení, oba,  já, myslet,</a:t>
            </a:r>
          </a:p>
          <a:p>
            <a:pPr>
              <a:buNone/>
            </a:pPr>
            <a:r>
              <a:rPr lang="cs-CZ" dirty="0" smtClean="0"/>
              <a:t>myšlení, dědečkův, otec,</a:t>
            </a:r>
          </a:p>
          <a:p>
            <a:pPr>
              <a:buNone/>
            </a:pPr>
            <a:r>
              <a:rPr lang="cs-CZ" dirty="0" smtClean="0"/>
              <a:t>útěk, utíkat, druhý, celý,</a:t>
            </a:r>
          </a:p>
          <a:p>
            <a:pPr>
              <a:buNone/>
            </a:pPr>
            <a:r>
              <a:rPr lang="cs-CZ" dirty="0" smtClean="0"/>
              <a:t>posel, poslat, poslaný, </a:t>
            </a:r>
          </a:p>
          <a:p>
            <a:pPr>
              <a:buNone/>
            </a:pPr>
            <a:r>
              <a:rPr lang="cs-CZ" dirty="0" smtClean="0"/>
              <a:t>nový, noviny, tenhle, můj,</a:t>
            </a:r>
          </a:p>
          <a:p>
            <a:pPr>
              <a:buNone/>
            </a:pPr>
            <a:r>
              <a:rPr lang="cs-CZ" dirty="0" smtClean="0"/>
              <a:t>kdo, dělat, takový, láska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Podstatná jména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0070C0"/>
                </a:solidFill>
              </a:rPr>
              <a:t>Přídavná jména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00B050"/>
                </a:solidFill>
              </a:rPr>
              <a:t>Zájmena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rgbClr val="7030A0"/>
                </a:solidFill>
              </a:rPr>
              <a:t>Číslovky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Slovesa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Dřímat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7030A0"/>
                </a:solidFill>
              </a:rPr>
              <a:t>pět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mladý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ležet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bouřka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hloupý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hloupost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ležení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7030A0"/>
                </a:solidFill>
              </a:rPr>
              <a:t>oba</a:t>
            </a:r>
            <a:r>
              <a:rPr lang="cs-CZ" dirty="0" smtClean="0"/>
              <a:t>,  </a:t>
            </a:r>
            <a:r>
              <a:rPr lang="cs-CZ" dirty="0" smtClean="0">
                <a:solidFill>
                  <a:srgbClr val="00B050"/>
                </a:solidFill>
              </a:rPr>
              <a:t>já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myslet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myšlení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dědečkův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otec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útěk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utíkat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7030A0"/>
                </a:solidFill>
              </a:rPr>
              <a:t>druhý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celý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posel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poslat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poslaný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nový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noviny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tenhle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můj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kdo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dělat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takový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láska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326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Opakování slovních druhů – 1.část Přidej co k sobě patří.</vt:lpstr>
      <vt:lpstr>Řešení</vt:lpstr>
      <vt:lpstr>Označ slova barevně podle slovních druhů.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 Veselá</cp:lastModifiedBy>
  <cp:revision>40</cp:revision>
  <dcterms:created xsi:type="dcterms:W3CDTF">2011-08-21T15:31:45Z</dcterms:created>
  <dcterms:modified xsi:type="dcterms:W3CDTF">2013-01-03T14:31:20Z</dcterms:modified>
</cp:coreProperties>
</file>